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63" r:id="rId2"/>
    <p:sldId id="405" r:id="rId3"/>
    <p:sldId id="406" r:id="rId4"/>
    <p:sldId id="407" r:id="rId5"/>
    <p:sldId id="408" r:id="rId6"/>
    <p:sldId id="409" r:id="rId7"/>
    <p:sldId id="410" r:id="rId8"/>
    <p:sldId id="268" r:id="rId9"/>
    <p:sldId id="411" r:id="rId10"/>
    <p:sldId id="412" r:id="rId11"/>
    <p:sldId id="413" r:id="rId12"/>
    <p:sldId id="414" r:id="rId13"/>
    <p:sldId id="415" r:id="rId14"/>
    <p:sldId id="416" r:id="rId15"/>
    <p:sldId id="379" r:id="rId16"/>
    <p:sldId id="419" r:id="rId17"/>
    <p:sldId id="417" r:id="rId18"/>
    <p:sldId id="418" r:id="rId19"/>
    <p:sldId id="420" r:id="rId20"/>
    <p:sldId id="421" r:id="rId21"/>
    <p:sldId id="422" r:id="rId22"/>
  </p:sldIdLst>
  <p:sldSz cx="12192000" cy="6858000"/>
  <p:notesSz cx="6858000" cy="9144000"/>
  <p:embeddedFontLst>
    <p:embeddedFont>
      <p:font typeface="Elephant" pitchFamily="18" charset="0"/>
      <p:regular r:id="rId24"/>
      <p: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5A8B0B-4A11-4364-B57B-30E302A0184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71F4D7B6-B848-4365-AC95-D27EB6F0F827}">
      <dgm:prSet phldrT="[Tekst]" custT="1"/>
      <dgm:spPr/>
      <dgm:t>
        <a:bodyPr/>
        <a:lstStyle/>
        <a:p>
          <a:r>
            <a:rPr lang="hr-HR" sz="2000" b="1" dirty="0"/>
            <a:t>Najvažnija tijela Ujedinjenih naroda</a:t>
          </a:r>
        </a:p>
      </dgm:t>
    </dgm:pt>
    <dgm:pt modelId="{DC630A2B-1C87-4FAB-8FBD-F0DFE1E1032D}" type="parTrans" cxnId="{89D58DAC-C8A5-4A42-AD5D-917A46B14621}">
      <dgm:prSet/>
      <dgm:spPr/>
      <dgm:t>
        <a:bodyPr/>
        <a:lstStyle/>
        <a:p>
          <a:endParaRPr lang="hr-HR"/>
        </a:p>
      </dgm:t>
    </dgm:pt>
    <dgm:pt modelId="{7D4244ED-AD04-4C0D-8764-0C1A627B47E8}" type="sibTrans" cxnId="{89D58DAC-C8A5-4A42-AD5D-917A46B14621}">
      <dgm:prSet/>
      <dgm:spPr/>
      <dgm:t>
        <a:bodyPr/>
        <a:lstStyle/>
        <a:p>
          <a:endParaRPr lang="hr-HR"/>
        </a:p>
      </dgm:t>
    </dgm:pt>
    <dgm:pt modelId="{22C1BEBB-AB5E-4EC0-9B99-5D21579835A7}">
      <dgm:prSet phldrT="[Tekst]" custT="1"/>
      <dgm:spPr/>
      <dgm:t>
        <a:bodyPr/>
        <a:lstStyle/>
        <a:p>
          <a:r>
            <a:rPr lang="hr-HR" sz="2000" dirty="0"/>
            <a:t>?</a:t>
          </a:r>
        </a:p>
      </dgm:t>
    </dgm:pt>
    <dgm:pt modelId="{A894DFCB-7B11-4D15-9510-9168F4CB1249}" type="parTrans" cxnId="{69E51E02-3B06-4A5F-84B8-7FAEB8D7B4A4}">
      <dgm:prSet/>
      <dgm:spPr/>
      <dgm:t>
        <a:bodyPr/>
        <a:lstStyle/>
        <a:p>
          <a:endParaRPr lang="hr-HR"/>
        </a:p>
      </dgm:t>
    </dgm:pt>
    <dgm:pt modelId="{C080F67A-F50F-4C73-8149-D6AE6BC73274}" type="sibTrans" cxnId="{69E51E02-3B06-4A5F-84B8-7FAEB8D7B4A4}">
      <dgm:prSet/>
      <dgm:spPr/>
      <dgm:t>
        <a:bodyPr/>
        <a:lstStyle/>
        <a:p>
          <a:endParaRPr lang="hr-HR"/>
        </a:p>
      </dgm:t>
    </dgm:pt>
    <dgm:pt modelId="{7597C96A-9015-400D-9031-A6A63E538442}">
      <dgm:prSet phldrT="[Tekst]" custT="1"/>
      <dgm:spPr/>
      <dgm:t>
        <a:bodyPr/>
        <a:lstStyle/>
        <a:p>
          <a:r>
            <a:rPr lang="hr-HR" sz="2000" dirty="0"/>
            <a:t>?</a:t>
          </a:r>
        </a:p>
      </dgm:t>
    </dgm:pt>
    <dgm:pt modelId="{60988732-5087-4B1C-8EB5-93420D0AE81B}" type="parTrans" cxnId="{F430B180-CA36-4775-AED7-C19EFCA8F54C}">
      <dgm:prSet/>
      <dgm:spPr/>
      <dgm:t>
        <a:bodyPr/>
        <a:lstStyle/>
        <a:p>
          <a:endParaRPr lang="hr-HR"/>
        </a:p>
      </dgm:t>
    </dgm:pt>
    <dgm:pt modelId="{65887025-EA31-481F-BC7E-D3B66F6373A0}" type="sibTrans" cxnId="{F430B180-CA36-4775-AED7-C19EFCA8F54C}">
      <dgm:prSet/>
      <dgm:spPr/>
      <dgm:t>
        <a:bodyPr/>
        <a:lstStyle/>
        <a:p>
          <a:endParaRPr lang="hr-HR"/>
        </a:p>
      </dgm:t>
    </dgm:pt>
    <dgm:pt modelId="{56DBCFA9-C303-4AB3-AFE8-8B1142AD36BA}">
      <dgm:prSet phldrT="[Tekst]" custT="1"/>
      <dgm:spPr/>
      <dgm:t>
        <a:bodyPr/>
        <a:lstStyle/>
        <a:p>
          <a:r>
            <a:rPr lang="hr-HR" sz="2000" dirty="0"/>
            <a:t>?</a:t>
          </a:r>
        </a:p>
      </dgm:t>
    </dgm:pt>
    <dgm:pt modelId="{FFF86742-2B75-4328-81F2-485AED2EAD31}" type="parTrans" cxnId="{79B623A0-975C-4EEF-867C-9D1768F0965B}">
      <dgm:prSet/>
      <dgm:spPr/>
      <dgm:t>
        <a:bodyPr/>
        <a:lstStyle/>
        <a:p>
          <a:endParaRPr lang="hr-HR"/>
        </a:p>
      </dgm:t>
    </dgm:pt>
    <dgm:pt modelId="{5E22086C-31FE-4C4E-8A53-D4CECBCF7BDA}" type="sibTrans" cxnId="{79B623A0-975C-4EEF-867C-9D1768F0965B}">
      <dgm:prSet/>
      <dgm:spPr/>
      <dgm:t>
        <a:bodyPr/>
        <a:lstStyle/>
        <a:p>
          <a:endParaRPr lang="hr-HR"/>
        </a:p>
      </dgm:t>
    </dgm:pt>
    <dgm:pt modelId="{746F043B-2291-4A03-B8DC-71E49629EDA2}" type="pres">
      <dgm:prSet presAssocID="{405A8B0B-4A11-4364-B57B-30E302A018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0CC4C62F-5769-436C-B705-5FD8A5157C11}" type="pres">
      <dgm:prSet presAssocID="{71F4D7B6-B848-4365-AC95-D27EB6F0F827}" presName="hierRoot1" presStyleCnt="0"/>
      <dgm:spPr/>
    </dgm:pt>
    <dgm:pt modelId="{93B3306C-C91A-4FFD-A1ED-22F8746D1C12}" type="pres">
      <dgm:prSet presAssocID="{71F4D7B6-B848-4365-AC95-D27EB6F0F827}" presName="composite" presStyleCnt="0"/>
      <dgm:spPr/>
    </dgm:pt>
    <dgm:pt modelId="{88845F24-2931-4FFE-94B4-2D75EA9C5D72}" type="pres">
      <dgm:prSet presAssocID="{71F4D7B6-B848-4365-AC95-D27EB6F0F827}" presName="background" presStyleLbl="node0" presStyleIdx="0" presStyleCnt="1"/>
      <dgm:spPr/>
    </dgm:pt>
    <dgm:pt modelId="{93BD2C04-3DD3-406F-8E7C-C8F7743507A7}" type="pres">
      <dgm:prSet presAssocID="{71F4D7B6-B848-4365-AC95-D27EB6F0F82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2065496-9EE5-487C-BBDB-41B605C91B36}" type="pres">
      <dgm:prSet presAssocID="{71F4D7B6-B848-4365-AC95-D27EB6F0F827}" presName="hierChild2" presStyleCnt="0"/>
      <dgm:spPr/>
    </dgm:pt>
    <dgm:pt modelId="{EFD68225-7AD1-4C77-BE54-A3B2996FE5CF}" type="pres">
      <dgm:prSet presAssocID="{A894DFCB-7B11-4D15-9510-9168F4CB1249}" presName="Name10" presStyleLbl="parChTrans1D2" presStyleIdx="0" presStyleCnt="3"/>
      <dgm:spPr/>
      <dgm:t>
        <a:bodyPr/>
        <a:lstStyle/>
        <a:p>
          <a:endParaRPr lang="hr-HR"/>
        </a:p>
      </dgm:t>
    </dgm:pt>
    <dgm:pt modelId="{0F5658E2-1694-4AB2-AB55-0DCCD90C868E}" type="pres">
      <dgm:prSet presAssocID="{22C1BEBB-AB5E-4EC0-9B99-5D21579835A7}" presName="hierRoot2" presStyleCnt="0"/>
      <dgm:spPr/>
    </dgm:pt>
    <dgm:pt modelId="{A0189F0F-F58A-4774-9EC8-8AB74BC3146E}" type="pres">
      <dgm:prSet presAssocID="{22C1BEBB-AB5E-4EC0-9B99-5D21579835A7}" presName="composite2" presStyleCnt="0"/>
      <dgm:spPr/>
    </dgm:pt>
    <dgm:pt modelId="{DFEFD754-6422-41FB-A910-16EB3A6359DC}" type="pres">
      <dgm:prSet presAssocID="{22C1BEBB-AB5E-4EC0-9B99-5D21579835A7}" presName="background2" presStyleLbl="node2" presStyleIdx="0" presStyleCnt="3"/>
      <dgm:spPr/>
    </dgm:pt>
    <dgm:pt modelId="{347F6EA9-52C8-4420-BDD9-DA5A513A6E19}" type="pres">
      <dgm:prSet presAssocID="{22C1BEBB-AB5E-4EC0-9B99-5D21579835A7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02FE0F2-1011-40CF-8084-9A1DC52B3D98}" type="pres">
      <dgm:prSet presAssocID="{22C1BEBB-AB5E-4EC0-9B99-5D21579835A7}" presName="hierChild3" presStyleCnt="0"/>
      <dgm:spPr/>
    </dgm:pt>
    <dgm:pt modelId="{8CE9BFEB-BEE6-4988-B115-DF214EA79685}" type="pres">
      <dgm:prSet presAssocID="{60988732-5087-4B1C-8EB5-93420D0AE81B}" presName="Name10" presStyleLbl="parChTrans1D2" presStyleIdx="1" presStyleCnt="3"/>
      <dgm:spPr/>
      <dgm:t>
        <a:bodyPr/>
        <a:lstStyle/>
        <a:p>
          <a:endParaRPr lang="hr-HR"/>
        </a:p>
      </dgm:t>
    </dgm:pt>
    <dgm:pt modelId="{D1997BC7-F42E-411F-8E29-969052AAF764}" type="pres">
      <dgm:prSet presAssocID="{7597C96A-9015-400D-9031-A6A63E538442}" presName="hierRoot2" presStyleCnt="0"/>
      <dgm:spPr/>
    </dgm:pt>
    <dgm:pt modelId="{6360DE11-55D9-4A6C-AF7F-70A32D63CD51}" type="pres">
      <dgm:prSet presAssocID="{7597C96A-9015-400D-9031-A6A63E538442}" presName="composite2" presStyleCnt="0"/>
      <dgm:spPr/>
    </dgm:pt>
    <dgm:pt modelId="{C764F4FF-6D41-4792-8525-4A8D4DC6184F}" type="pres">
      <dgm:prSet presAssocID="{7597C96A-9015-400D-9031-A6A63E538442}" presName="background2" presStyleLbl="node2" presStyleIdx="1" presStyleCnt="3"/>
      <dgm:spPr/>
    </dgm:pt>
    <dgm:pt modelId="{4BC3F1DE-1B00-4219-A199-B351304BA11D}" type="pres">
      <dgm:prSet presAssocID="{7597C96A-9015-400D-9031-A6A63E538442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7D1F612-15A9-4FD2-B121-7A217E223329}" type="pres">
      <dgm:prSet presAssocID="{7597C96A-9015-400D-9031-A6A63E538442}" presName="hierChild3" presStyleCnt="0"/>
      <dgm:spPr/>
    </dgm:pt>
    <dgm:pt modelId="{C9288378-22F3-4E5A-B509-DD983EB9FC11}" type="pres">
      <dgm:prSet presAssocID="{FFF86742-2B75-4328-81F2-485AED2EAD31}" presName="Name10" presStyleLbl="parChTrans1D2" presStyleIdx="2" presStyleCnt="3"/>
      <dgm:spPr/>
      <dgm:t>
        <a:bodyPr/>
        <a:lstStyle/>
        <a:p>
          <a:endParaRPr lang="hr-HR"/>
        </a:p>
      </dgm:t>
    </dgm:pt>
    <dgm:pt modelId="{CEADCC08-15EA-4F09-ACCE-982130139E5E}" type="pres">
      <dgm:prSet presAssocID="{56DBCFA9-C303-4AB3-AFE8-8B1142AD36BA}" presName="hierRoot2" presStyleCnt="0"/>
      <dgm:spPr/>
    </dgm:pt>
    <dgm:pt modelId="{66D0A27A-681D-4A76-AF6F-F0BDAEE42C3E}" type="pres">
      <dgm:prSet presAssocID="{56DBCFA9-C303-4AB3-AFE8-8B1142AD36BA}" presName="composite2" presStyleCnt="0"/>
      <dgm:spPr/>
    </dgm:pt>
    <dgm:pt modelId="{9775CCC6-E405-4D82-B381-056ECC6F1D8C}" type="pres">
      <dgm:prSet presAssocID="{56DBCFA9-C303-4AB3-AFE8-8B1142AD36BA}" presName="background2" presStyleLbl="node2" presStyleIdx="2" presStyleCnt="3"/>
      <dgm:spPr/>
    </dgm:pt>
    <dgm:pt modelId="{1B8C6F0A-7590-4E4E-BA99-F1950453DC4E}" type="pres">
      <dgm:prSet presAssocID="{56DBCFA9-C303-4AB3-AFE8-8B1142AD36B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B876105-AEEB-46A9-89B9-61ED9690F658}" type="pres">
      <dgm:prSet presAssocID="{56DBCFA9-C303-4AB3-AFE8-8B1142AD36BA}" presName="hierChild3" presStyleCnt="0"/>
      <dgm:spPr/>
    </dgm:pt>
  </dgm:ptLst>
  <dgm:cxnLst>
    <dgm:cxn modelId="{612F407A-BFB8-4D2B-8D9D-57928D99D1DE}" type="presOf" srcId="{FFF86742-2B75-4328-81F2-485AED2EAD31}" destId="{C9288378-22F3-4E5A-B509-DD983EB9FC11}" srcOrd="0" destOrd="0" presId="urn:microsoft.com/office/officeart/2005/8/layout/hierarchy1"/>
    <dgm:cxn modelId="{DA8E40FB-1B78-4240-86D3-2AD75314B665}" type="presOf" srcId="{7597C96A-9015-400D-9031-A6A63E538442}" destId="{4BC3F1DE-1B00-4219-A199-B351304BA11D}" srcOrd="0" destOrd="0" presId="urn:microsoft.com/office/officeart/2005/8/layout/hierarchy1"/>
    <dgm:cxn modelId="{5F1E5E53-E68B-423F-AC6E-CCDD9611E731}" type="presOf" srcId="{A894DFCB-7B11-4D15-9510-9168F4CB1249}" destId="{EFD68225-7AD1-4C77-BE54-A3B2996FE5CF}" srcOrd="0" destOrd="0" presId="urn:microsoft.com/office/officeart/2005/8/layout/hierarchy1"/>
    <dgm:cxn modelId="{1E334EA8-10B7-4095-A1C9-5AB1F188042E}" type="presOf" srcId="{22C1BEBB-AB5E-4EC0-9B99-5D21579835A7}" destId="{347F6EA9-52C8-4420-BDD9-DA5A513A6E19}" srcOrd="0" destOrd="0" presId="urn:microsoft.com/office/officeart/2005/8/layout/hierarchy1"/>
    <dgm:cxn modelId="{969E9247-00F7-4289-A9B0-C2CD0C56EBA2}" type="presOf" srcId="{56DBCFA9-C303-4AB3-AFE8-8B1142AD36BA}" destId="{1B8C6F0A-7590-4E4E-BA99-F1950453DC4E}" srcOrd="0" destOrd="0" presId="urn:microsoft.com/office/officeart/2005/8/layout/hierarchy1"/>
    <dgm:cxn modelId="{18E2023B-7936-480C-831B-F6683D34C244}" type="presOf" srcId="{405A8B0B-4A11-4364-B57B-30E302A01849}" destId="{746F043B-2291-4A03-B8DC-71E49629EDA2}" srcOrd="0" destOrd="0" presId="urn:microsoft.com/office/officeart/2005/8/layout/hierarchy1"/>
    <dgm:cxn modelId="{89D58DAC-C8A5-4A42-AD5D-917A46B14621}" srcId="{405A8B0B-4A11-4364-B57B-30E302A01849}" destId="{71F4D7B6-B848-4365-AC95-D27EB6F0F827}" srcOrd="0" destOrd="0" parTransId="{DC630A2B-1C87-4FAB-8FBD-F0DFE1E1032D}" sibTransId="{7D4244ED-AD04-4C0D-8764-0C1A627B47E8}"/>
    <dgm:cxn modelId="{79B623A0-975C-4EEF-867C-9D1768F0965B}" srcId="{71F4D7B6-B848-4365-AC95-D27EB6F0F827}" destId="{56DBCFA9-C303-4AB3-AFE8-8B1142AD36BA}" srcOrd="2" destOrd="0" parTransId="{FFF86742-2B75-4328-81F2-485AED2EAD31}" sibTransId="{5E22086C-31FE-4C4E-8A53-D4CECBCF7BDA}"/>
    <dgm:cxn modelId="{F430B180-CA36-4775-AED7-C19EFCA8F54C}" srcId="{71F4D7B6-B848-4365-AC95-D27EB6F0F827}" destId="{7597C96A-9015-400D-9031-A6A63E538442}" srcOrd="1" destOrd="0" parTransId="{60988732-5087-4B1C-8EB5-93420D0AE81B}" sibTransId="{65887025-EA31-481F-BC7E-D3B66F6373A0}"/>
    <dgm:cxn modelId="{9B056090-30F7-4B3F-9EBE-37C8988D9293}" type="presOf" srcId="{71F4D7B6-B848-4365-AC95-D27EB6F0F827}" destId="{93BD2C04-3DD3-406F-8E7C-C8F7743507A7}" srcOrd="0" destOrd="0" presId="urn:microsoft.com/office/officeart/2005/8/layout/hierarchy1"/>
    <dgm:cxn modelId="{69E51E02-3B06-4A5F-84B8-7FAEB8D7B4A4}" srcId="{71F4D7B6-B848-4365-AC95-D27EB6F0F827}" destId="{22C1BEBB-AB5E-4EC0-9B99-5D21579835A7}" srcOrd="0" destOrd="0" parTransId="{A894DFCB-7B11-4D15-9510-9168F4CB1249}" sibTransId="{C080F67A-F50F-4C73-8149-D6AE6BC73274}"/>
    <dgm:cxn modelId="{236BAC39-31C6-4B48-B9B4-B2FEC2603C51}" type="presOf" srcId="{60988732-5087-4B1C-8EB5-93420D0AE81B}" destId="{8CE9BFEB-BEE6-4988-B115-DF214EA79685}" srcOrd="0" destOrd="0" presId="urn:microsoft.com/office/officeart/2005/8/layout/hierarchy1"/>
    <dgm:cxn modelId="{956F5BBF-24BE-4EDE-BBF3-E30522B51C29}" type="presParOf" srcId="{746F043B-2291-4A03-B8DC-71E49629EDA2}" destId="{0CC4C62F-5769-436C-B705-5FD8A5157C11}" srcOrd="0" destOrd="0" presId="urn:microsoft.com/office/officeart/2005/8/layout/hierarchy1"/>
    <dgm:cxn modelId="{926237CF-DEEB-4A5E-8BB2-5E1D6ACE4EB4}" type="presParOf" srcId="{0CC4C62F-5769-436C-B705-5FD8A5157C11}" destId="{93B3306C-C91A-4FFD-A1ED-22F8746D1C12}" srcOrd="0" destOrd="0" presId="urn:microsoft.com/office/officeart/2005/8/layout/hierarchy1"/>
    <dgm:cxn modelId="{769DEED6-44EA-4556-B8EB-BC94FA23FBA3}" type="presParOf" srcId="{93B3306C-C91A-4FFD-A1ED-22F8746D1C12}" destId="{88845F24-2931-4FFE-94B4-2D75EA9C5D72}" srcOrd="0" destOrd="0" presId="urn:microsoft.com/office/officeart/2005/8/layout/hierarchy1"/>
    <dgm:cxn modelId="{29808191-0294-435C-B644-A9C37FFF691B}" type="presParOf" srcId="{93B3306C-C91A-4FFD-A1ED-22F8746D1C12}" destId="{93BD2C04-3DD3-406F-8E7C-C8F7743507A7}" srcOrd="1" destOrd="0" presId="urn:microsoft.com/office/officeart/2005/8/layout/hierarchy1"/>
    <dgm:cxn modelId="{75D0AE5D-C7C3-4AF8-BC66-0E66FA741490}" type="presParOf" srcId="{0CC4C62F-5769-436C-B705-5FD8A5157C11}" destId="{82065496-9EE5-487C-BBDB-41B605C91B36}" srcOrd="1" destOrd="0" presId="urn:microsoft.com/office/officeart/2005/8/layout/hierarchy1"/>
    <dgm:cxn modelId="{B4EDAE76-74EF-4927-A5F3-B4D8515C0B6A}" type="presParOf" srcId="{82065496-9EE5-487C-BBDB-41B605C91B36}" destId="{EFD68225-7AD1-4C77-BE54-A3B2996FE5CF}" srcOrd="0" destOrd="0" presId="urn:microsoft.com/office/officeart/2005/8/layout/hierarchy1"/>
    <dgm:cxn modelId="{B1C4CA24-39F0-49C2-91FC-08FBAA7A9891}" type="presParOf" srcId="{82065496-9EE5-487C-BBDB-41B605C91B36}" destId="{0F5658E2-1694-4AB2-AB55-0DCCD90C868E}" srcOrd="1" destOrd="0" presId="urn:microsoft.com/office/officeart/2005/8/layout/hierarchy1"/>
    <dgm:cxn modelId="{4D60E0E4-A708-41FA-96E7-B0FC3EC2FF3E}" type="presParOf" srcId="{0F5658E2-1694-4AB2-AB55-0DCCD90C868E}" destId="{A0189F0F-F58A-4774-9EC8-8AB74BC3146E}" srcOrd="0" destOrd="0" presId="urn:microsoft.com/office/officeart/2005/8/layout/hierarchy1"/>
    <dgm:cxn modelId="{20FB3BF8-3DD6-4DC7-9546-81864127867D}" type="presParOf" srcId="{A0189F0F-F58A-4774-9EC8-8AB74BC3146E}" destId="{DFEFD754-6422-41FB-A910-16EB3A6359DC}" srcOrd="0" destOrd="0" presId="urn:microsoft.com/office/officeart/2005/8/layout/hierarchy1"/>
    <dgm:cxn modelId="{596EE386-0E69-4DD2-BEAD-038D1C798F82}" type="presParOf" srcId="{A0189F0F-F58A-4774-9EC8-8AB74BC3146E}" destId="{347F6EA9-52C8-4420-BDD9-DA5A513A6E19}" srcOrd="1" destOrd="0" presId="urn:microsoft.com/office/officeart/2005/8/layout/hierarchy1"/>
    <dgm:cxn modelId="{FA9C208D-7DB0-47DA-ACAE-118F9AA2D202}" type="presParOf" srcId="{0F5658E2-1694-4AB2-AB55-0DCCD90C868E}" destId="{C02FE0F2-1011-40CF-8084-9A1DC52B3D98}" srcOrd="1" destOrd="0" presId="urn:microsoft.com/office/officeart/2005/8/layout/hierarchy1"/>
    <dgm:cxn modelId="{28199F6E-9D24-4BEA-BFB2-1AB078D1818B}" type="presParOf" srcId="{82065496-9EE5-487C-BBDB-41B605C91B36}" destId="{8CE9BFEB-BEE6-4988-B115-DF214EA79685}" srcOrd="2" destOrd="0" presId="urn:microsoft.com/office/officeart/2005/8/layout/hierarchy1"/>
    <dgm:cxn modelId="{8107185D-130E-4946-A371-16BE3DA02293}" type="presParOf" srcId="{82065496-9EE5-487C-BBDB-41B605C91B36}" destId="{D1997BC7-F42E-411F-8E29-969052AAF764}" srcOrd="3" destOrd="0" presId="urn:microsoft.com/office/officeart/2005/8/layout/hierarchy1"/>
    <dgm:cxn modelId="{4B2769D9-0D7E-4F51-9C71-2DDE0B0D18F3}" type="presParOf" srcId="{D1997BC7-F42E-411F-8E29-969052AAF764}" destId="{6360DE11-55D9-4A6C-AF7F-70A32D63CD51}" srcOrd="0" destOrd="0" presId="urn:microsoft.com/office/officeart/2005/8/layout/hierarchy1"/>
    <dgm:cxn modelId="{1417DD9B-2E36-4BF1-B8D7-0ACCE5D61E92}" type="presParOf" srcId="{6360DE11-55D9-4A6C-AF7F-70A32D63CD51}" destId="{C764F4FF-6D41-4792-8525-4A8D4DC6184F}" srcOrd="0" destOrd="0" presId="urn:microsoft.com/office/officeart/2005/8/layout/hierarchy1"/>
    <dgm:cxn modelId="{EF734042-562B-45BF-9080-CA692EBC5E33}" type="presParOf" srcId="{6360DE11-55D9-4A6C-AF7F-70A32D63CD51}" destId="{4BC3F1DE-1B00-4219-A199-B351304BA11D}" srcOrd="1" destOrd="0" presId="urn:microsoft.com/office/officeart/2005/8/layout/hierarchy1"/>
    <dgm:cxn modelId="{51C3D5F9-54D9-49F6-B6E6-97B3347EB57A}" type="presParOf" srcId="{D1997BC7-F42E-411F-8E29-969052AAF764}" destId="{07D1F612-15A9-4FD2-B121-7A217E223329}" srcOrd="1" destOrd="0" presId="urn:microsoft.com/office/officeart/2005/8/layout/hierarchy1"/>
    <dgm:cxn modelId="{0B374C26-B76A-4B90-A8F0-AA72DC052F81}" type="presParOf" srcId="{82065496-9EE5-487C-BBDB-41B605C91B36}" destId="{C9288378-22F3-4E5A-B509-DD983EB9FC11}" srcOrd="4" destOrd="0" presId="urn:microsoft.com/office/officeart/2005/8/layout/hierarchy1"/>
    <dgm:cxn modelId="{3BC13996-77A6-4F86-9315-93AC80652ADF}" type="presParOf" srcId="{82065496-9EE5-487C-BBDB-41B605C91B36}" destId="{CEADCC08-15EA-4F09-ACCE-982130139E5E}" srcOrd="5" destOrd="0" presId="urn:microsoft.com/office/officeart/2005/8/layout/hierarchy1"/>
    <dgm:cxn modelId="{C99FB474-5566-4BF1-A599-D89CB97B4112}" type="presParOf" srcId="{CEADCC08-15EA-4F09-ACCE-982130139E5E}" destId="{66D0A27A-681D-4A76-AF6F-F0BDAEE42C3E}" srcOrd="0" destOrd="0" presId="urn:microsoft.com/office/officeart/2005/8/layout/hierarchy1"/>
    <dgm:cxn modelId="{4A064423-EDF9-4D3D-9DA2-F5A77EE520BE}" type="presParOf" srcId="{66D0A27A-681D-4A76-AF6F-F0BDAEE42C3E}" destId="{9775CCC6-E405-4D82-B381-056ECC6F1D8C}" srcOrd="0" destOrd="0" presId="urn:microsoft.com/office/officeart/2005/8/layout/hierarchy1"/>
    <dgm:cxn modelId="{F4157B36-178D-4B85-8D10-3BB353D42A1B}" type="presParOf" srcId="{66D0A27A-681D-4A76-AF6F-F0BDAEE42C3E}" destId="{1B8C6F0A-7590-4E4E-BA99-F1950453DC4E}" srcOrd="1" destOrd="0" presId="urn:microsoft.com/office/officeart/2005/8/layout/hierarchy1"/>
    <dgm:cxn modelId="{CB47FFA4-EF4C-4882-8453-45FF6916B6F6}" type="presParOf" srcId="{CEADCC08-15EA-4F09-ACCE-982130139E5E}" destId="{FB876105-AEEB-46A9-89B9-61ED9690F6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288378-22F3-4E5A-B509-DD983EB9FC11}">
      <dsp:nvSpPr>
        <dsp:cNvPr id="0" name=""/>
        <dsp:cNvSpPr/>
      </dsp:nvSpPr>
      <dsp:spPr>
        <a:xfrm>
          <a:off x="3889522" y="1282566"/>
          <a:ext cx="2467441" cy="587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118"/>
              </a:lnTo>
              <a:lnTo>
                <a:pt x="2467441" y="400118"/>
              </a:lnTo>
              <a:lnTo>
                <a:pt x="2467441" y="5871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E9BFEB-BEE6-4988-B115-DF214EA79685}">
      <dsp:nvSpPr>
        <dsp:cNvPr id="0" name=""/>
        <dsp:cNvSpPr/>
      </dsp:nvSpPr>
      <dsp:spPr>
        <a:xfrm>
          <a:off x="3843802" y="1282566"/>
          <a:ext cx="91440" cy="587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71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68225-7AD1-4C77-BE54-A3B2996FE5CF}">
      <dsp:nvSpPr>
        <dsp:cNvPr id="0" name=""/>
        <dsp:cNvSpPr/>
      </dsp:nvSpPr>
      <dsp:spPr>
        <a:xfrm>
          <a:off x="1422080" y="1282566"/>
          <a:ext cx="2467441" cy="587138"/>
        </a:xfrm>
        <a:custGeom>
          <a:avLst/>
          <a:gdLst/>
          <a:ahLst/>
          <a:cxnLst/>
          <a:rect l="0" t="0" r="0" b="0"/>
          <a:pathLst>
            <a:path>
              <a:moveTo>
                <a:pt x="2467441" y="0"/>
              </a:moveTo>
              <a:lnTo>
                <a:pt x="2467441" y="400118"/>
              </a:lnTo>
              <a:lnTo>
                <a:pt x="0" y="400118"/>
              </a:lnTo>
              <a:lnTo>
                <a:pt x="0" y="5871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45F24-2931-4FFE-94B4-2D75EA9C5D72}">
      <dsp:nvSpPr>
        <dsp:cNvPr id="0" name=""/>
        <dsp:cNvSpPr/>
      </dsp:nvSpPr>
      <dsp:spPr>
        <a:xfrm>
          <a:off x="2880114" y="618"/>
          <a:ext cx="2018815" cy="12819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D2C04-3DD3-406F-8E7C-C8F7743507A7}">
      <dsp:nvSpPr>
        <dsp:cNvPr id="0" name=""/>
        <dsp:cNvSpPr/>
      </dsp:nvSpPr>
      <dsp:spPr>
        <a:xfrm>
          <a:off x="3104427" y="213715"/>
          <a:ext cx="2018815" cy="1281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Najvažnija tijela Ujedinjenih naroda</a:t>
          </a:r>
        </a:p>
      </dsp:txBody>
      <dsp:txXfrm>
        <a:off x="3104427" y="213715"/>
        <a:ext cx="2018815" cy="1281947"/>
      </dsp:txXfrm>
    </dsp:sp>
    <dsp:sp modelId="{DFEFD754-6422-41FB-A910-16EB3A6359DC}">
      <dsp:nvSpPr>
        <dsp:cNvPr id="0" name=""/>
        <dsp:cNvSpPr/>
      </dsp:nvSpPr>
      <dsp:spPr>
        <a:xfrm>
          <a:off x="412673" y="1869705"/>
          <a:ext cx="2018815" cy="12819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F6EA9-52C8-4420-BDD9-DA5A513A6E19}">
      <dsp:nvSpPr>
        <dsp:cNvPr id="0" name=""/>
        <dsp:cNvSpPr/>
      </dsp:nvSpPr>
      <dsp:spPr>
        <a:xfrm>
          <a:off x="636985" y="2082802"/>
          <a:ext cx="2018815" cy="1281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?</a:t>
          </a:r>
        </a:p>
      </dsp:txBody>
      <dsp:txXfrm>
        <a:off x="636985" y="2082802"/>
        <a:ext cx="2018815" cy="1281947"/>
      </dsp:txXfrm>
    </dsp:sp>
    <dsp:sp modelId="{C764F4FF-6D41-4792-8525-4A8D4DC6184F}">
      <dsp:nvSpPr>
        <dsp:cNvPr id="0" name=""/>
        <dsp:cNvSpPr/>
      </dsp:nvSpPr>
      <dsp:spPr>
        <a:xfrm>
          <a:off x="2880114" y="1869705"/>
          <a:ext cx="2018815" cy="12819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3F1DE-1B00-4219-A199-B351304BA11D}">
      <dsp:nvSpPr>
        <dsp:cNvPr id="0" name=""/>
        <dsp:cNvSpPr/>
      </dsp:nvSpPr>
      <dsp:spPr>
        <a:xfrm>
          <a:off x="3104427" y="2082802"/>
          <a:ext cx="2018815" cy="1281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?</a:t>
          </a:r>
        </a:p>
      </dsp:txBody>
      <dsp:txXfrm>
        <a:off x="3104427" y="2082802"/>
        <a:ext cx="2018815" cy="1281947"/>
      </dsp:txXfrm>
    </dsp:sp>
    <dsp:sp modelId="{9775CCC6-E405-4D82-B381-056ECC6F1D8C}">
      <dsp:nvSpPr>
        <dsp:cNvPr id="0" name=""/>
        <dsp:cNvSpPr/>
      </dsp:nvSpPr>
      <dsp:spPr>
        <a:xfrm>
          <a:off x="5347555" y="1869705"/>
          <a:ext cx="2018815" cy="12819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6F0A-7590-4E4E-BA99-F1950453DC4E}">
      <dsp:nvSpPr>
        <dsp:cNvPr id="0" name=""/>
        <dsp:cNvSpPr/>
      </dsp:nvSpPr>
      <dsp:spPr>
        <a:xfrm>
          <a:off x="5571868" y="2082802"/>
          <a:ext cx="2018815" cy="1281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?</a:t>
          </a:r>
        </a:p>
      </dsp:txBody>
      <dsp:txXfrm>
        <a:off x="5571868" y="2082802"/>
        <a:ext cx="2018815" cy="1281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9060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8738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1063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34131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4722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8456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ordwall.net/play/15248/928/35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X7NDnfykFI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Ponavljanje 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Poslijeratni svijet. Društveni pokreti u drugoj polovici XX. stoljeća, Dekolonizacija, Gospodarske razlike u svijetu podijeljenom u blokove, Hrvatska u drugoj jugoslavenskoj državi – gospodarski razvoj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206701F5-11D2-4232-934B-A786C300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831" y="3179036"/>
            <a:ext cx="2600566" cy="3678964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A5F0E5BA-BBFB-447A-96A0-369CAEF7371E}"/>
              </a:ext>
            </a:extLst>
          </p:cNvPr>
          <p:cNvSpPr/>
          <p:nvPr/>
        </p:nvSpPr>
        <p:spPr>
          <a:xfrm>
            <a:off x="6364732" y="1324529"/>
            <a:ext cx="4579017" cy="2922181"/>
          </a:xfrm>
          <a:custGeom>
            <a:avLst/>
            <a:gdLst>
              <a:gd name="connsiteX0" fmla="*/ 4003022 w 4579017"/>
              <a:gd name="connsiteY0" fmla="*/ 3159521 h 2922181"/>
              <a:gd name="connsiteX1" fmla="*/ 3562282 w 4579017"/>
              <a:gd name="connsiteY1" fmla="*/ 2985310 h 2922181"/>
              <a:gd name="connsiteX2" fmla="*/ 3138826 w 4579017"/>
              <a:gd name="connsiteY2" fmla="*/ 2817930 h 2922181"/>
              <a:gd name="connsiteX3" fmla="*/ 844809 w 4579017"/>
              <a:gd name="connsiteY3" fmla="*/ 2594569 h 2922181"/>
              <a:gd name="connsiteX4" fmla="*/ 1082569 w 4579017"/>
              <a:gd name="connsiteY4" fmla="*/ 219504 h 2922181"/>
              <a:gd name="connsiteX5" fmla="*/ 3362521 w 4579017"/>
              <a:gd name="connsiteY5" fmla="*/ 170397 h 2922181"/>
              <a:gd name="connsiteX6" fmla="*/ 3873451 w 4579017"/>
              <a:gd name="connsiteY6" fmla="*/ 2516090 h 2922181"/>
              <a:gd name="connsiteX7" fmla="*/ 4003022 w 4579017"/>
              <a:gd name="connsiteY7" fmla="*/ 3159521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4003022" y="3159521"/>
                </a:moveTo>
                <a:cubicBezTo>
                  <a:pt x="3918454" y="3110629"/>
                  <a:pt x="3702903" y="3022384"/>
                  <a:pt x="3562282" y="2985310"/>
                </a:cubicBezTo>
                <a:cubicBezTo>
                  <a:pt x="3421661" y="2948235"/>
                  <a:pt x="3279063" y="2867611"/>
                  <a:pt x="3138826" y="2817930"/>
                </a:cubicBezTo>
                <a:cubicBezTo>
                  <a:pt x="2496083" y="2995405"/>
                  <a:pt x="1476222" y="2917831"/>
                  <a:pt x="844809" y="2594569"/>
                </a:cubicBezTo>
                <a:cubicBezTo>
                  <a:pt x="-413503" y="2211905"/>
                  <a:pt x="-285817" y="750659"/>
                  <a:pt x="1082569" y="219504"/>
                </a:cubicBezTo>
                <a:cubicBezTo>
                  <a:pt x="1832799" y="-159298"/>
                  <a:pt x="2646788" y="-50048"/>
                  <a:pt x="3362521" y="170397"/>
                </a:cubicBezTo>
                <a:cubicBezTo>
                  <a:pt x="4460560" y="726530"/>
                  <a:pt x="4936153" y="1806063"/>
                  <a:pt x="3873451" y="2516090"/>
                </a:cubicBezTo>
                <a:cubicBezTo>
                  <a:pt x="3929094" y="2689350"/>
                  <a:pt x="3981032" y="2899540"/>
                  <a:pt x="4003022" y="3159521"/>
                </a:cubicBezTo>
                <a:close/>
              </a:path>
              <a:path w="4579017" h="2922181" stroke="0" extrusionOk="0">
                <a:moveTo>
                  <a:pt x="4003022" y="3159521"/>
                </a:moveTo>
                <a:cubicBezTo>
                  <a:pt x="3810937" y="3093345"/>
                  <a:pt x="3737727" y="3064642"/>
                  <a:pt x="3596850" y="2998973"/>
                </a:cubicBezTo>
                <a:cubicBezTo>
                  <a:pt x="3455973" y="2933304"/>
                  <a:pt x="3350054" y="2909069"/>
                  <a:pt x="3138826" y="2817930"/>
                </a:cubicBezTo>
                <a:cubicBezTo>
                  <a:pt x="2342229" y="2882519"/>
                  <a:pt x="1418021" y="3053177"/>
                  <a:pt x="844809" y="2594569"/>
                </a:cubicBezTo>
                <a:cubicBezTo>
                  <a:pt x="-481135" y="1849757"/>
                  <a:pt x="-292494" y="765459"/>
                  <a:pt x="1082569" y="219504"/>
                </a:cubicBezTo>
                <a:cubicBezTo>
                  <a:pt x="1702087" y="-46177"/>
                  <a:pt x="2588425" y="-115835"/>
                  <a:pt x="3362521" y="170397"/>
                </a:cubicBezTo>
                <a:cubicBezTo>
                  <a:pt x="4811288" y="720627"/>
                  <a:pt x="4721374" y="1735768"/>
                  <a:pt x="3873451" y="2516090"/>
                </a:cubicBezTo>
                <a:cubicBezTo>
                  <a:pt x="3906577" y="2757872"/>
                  <a:pt x="3957285" y="2837343"/>
                  <a:pt x="4003022" y="315952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7421"/>
                      <a:gd name="adj2" fmla="val 581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i="0" dirty="0">
                <a:solidFill>
                  <a:schemeClr val="tx1"/>
                </a:solidFill>
                <a:effectLst/>
              </a:rPr>
              <a:t>Objasni razliku u pristupu dekolonizacije na primjeru Francuske i Velike Britanije.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E261C2FC-DFA1-473A-8EC9-1CF844BE65D3}"/>
              </a:ext>
            </a:extLst>
          </p:cNvPr>
          <p:cNvSpPr/>
          <p:nvPr/>
        </p:nvSpPr>
        <p:spPr>
          <a:xfrm>
            <a:off x="1776152" y="1560134"/>
            <a:ext cx="2575088" cy="1225485"/>
          </a:xfrm>
          <a:custGeom>
            <a:avLst/>
            <a:gdLst>
              <a:gd name="connsiteX0" fmla="*/ 0 w 2575088"/>
              <a:gd name="connsiteY0" fmla="*/ 0 h 1225485"/>
              <a:gd name="connsiteX1" fmla="*/ 463516 w 2575088"/>
              <a:gd name="connsiteY1" fmla="*/ 0 h 1225485"/>
              <a:gd name="connsiteX2" fmla="*/ 927032 w 2575088"/>
              <a:gd name="connsiteY2" fmla="*/ 0 h 1225485"/>
              <a:gd name="connsiteX3" fmla="*/ 1416298 w 2575088"/>
              <a:gd name="connsiteY3" fmla="*/ 0 h 1225485"/>
              <a:gd name="connsiteX4" fmla="*/ 1879814 w 2575088"/>
              <a:gd name="connsiteY4" fmla="*/ 0 h 1225485"/>
              <a:gd name="connsiteX5" fmla="*/ 2575088 w 2575088"/>
              <a:gd name="connsiteY5" fmla="*/ 0 h 1225485"/>
              <a:gd name="connsiteX6" fmla="*/ 2575088 w 2575088"/>
              <a:gd name="connsiteY6" fmla="*/ 520829 h 1225485"/>
              <a:gd name="connsiteX7" fmla="*/ 2575088 w 2575088"/>
              <a:gd name="connsiteY7" fmla="*/ 1021233 h 1225485"/>
              <a:gd name="connsiteX8" fmla="*/ 2370836 w 2575088"/>
              <a:gd name="connsiteY8" fmla="*/ 1225485 h 1225485"/>
              <a:gd name="connsiteX9" fmla="*/ 1778127 w 2575088"/>
              <a:gd name="connsiteY9" fmla="*/ 1225485 h 1225485"/>
              <a:gd name="connsiteX10" fmla="*/ 1161710 w 2575088"/>
              <a:gd name="connsiteY10" fmla="*/ 1225485 h 1225485"/>
              <a:gd name="connsiteX11" fmla="*/ 640126 w 2575088"/>
              <a:gd name="connsiteY11" fmla="*/ 1225485 h 1225485"/>
              <a:gd name="connsiteX12" fmla="*/ 0 w 2575088"/>
              <a:gd name="connsiteY12" fmla="*/ 1225485 h 1225485"/>
              <a:gd name="connsiteX13" fmla="*/ 0 w 2575088"/>
              <a:gd name="connsiteY13" fmla="*/ 841500 h 1225485"/>
              <a:gd name="connsiteX14" fmla="*/ 0 w 2575088"/>
              <a:gd name="connsiteY14" fmla="*/ 457514 h 1225485"/>
              <a:gd name="connsiteX15" fmla="*/ 0 w 2575088"/>
              <a:gd name="connsiteY15" fmla="*/ 0 h 1225485"/>
              <a:gd name="connsiteX0" fmla="*/ 2370836 w 2575088"/>
              <a:gd name="connsiteY0" fmla="*/ 1225485 h 1225485"/>
              <a:gd name="connsiteX1" fmla="*/ 2411687 w 2575088"/>
              <a:gd name="connsiteY1" fmla="*/ 1062084 h 1225485"/>
              <a:gd name="connsiteX2" fmla="*/ 2575088 w 2575088"/>
              <a:gd name="connsiteY2" fmla="*/ 1021233 h 1225485"/>
              <a:gd name="connsiteX3" fmla="*/ 2370836 w 2575088"/>
              <a:gd name="connsiteY3" fmla="*/ 1225485 h 1225485"/>
              <a:gd name="connsiteX0" fmla="*/ 2370836 w 2575088"/>
              <a:gd name="connsiteY0" fmla="*/ 1225485 h 1225485"/>
              <a:gd name="connsiteX1" fmla="*/ 2411687 w 2575088"/>
              <a:gd name="connsiteY1" fmla="*/ 1062084 h 1225485"/>
              <a:gd name="connsiteX2" fmla="*/ 2575088 w 2575088"/>
              <a:gd name="connsiteY2" fmla="*/ 1021233 h 1225485"/>
              <a:gd name="connsiteX3" fmla="*/ 2370836 w 2575088"/>
              <a:gd name="connsiteY3" fmla="*/ 1225485 h 1225485"/>
              <a:gd name="connsiteX4" fmla="*/ 1825544 w 2575088"/>
              <a:gd name="connsiteY4" fmla="*/ 1225485 h 1225485"/>
              <a:gd name="connsiteX5" fmla="*/ 1232835 w 2575088"/>
              <a:gd name="connsiteY5" fmla="*/ 1225485 h 1225485"/>
              <a:gd name="connsiteX6" fmla="*/ 640126 w 2575088"/>
              <a:gd name="connsiteY6" fmla="*/ 1225485 h 1225485"/>
              <a:gd name="connsiteX7" fmla="*/ 0 w 2575088"/>
              <a:gd name="connsiteY7" fmla="*/ 1225485 h 1225485"/>
              <a:gd name="connsiteX8" fmla="*/ 0 w 2575088"/>
              <a:gd name="connsiteY8" fmla="*/ 829245 h 1225485"/>
              <a:gd name="connsiteX9" fmla="*/ 0 w 2575088"/>
              <a:gd name="connsiteY9" fmla="*/ 420750 h 1225485"/>
              <a:gd name="connsiteX10" fmla="*/ 0 w 2575088"/>
              <a:gd name="connsiteY10" fmla="*/ 0 h 1225485"/>
              <a:gd name="connsiteX11" fmla="*/ 437765 w 2575088"/>
              <a:gd name="connsiteY11" fmla="*/ 0 h 1225485"/>
              <a:gd name="connsiteX12" fmla="*/ 875530 w 2575088"/>
              <a:gd name="connsiteY12" fmla="*/ 0 h 1225485"/>
              <a:gd name="connsiteX13" fmla="*/ 1339046 w 2575088"/>
              <a:gd name="connsiteY13" fmla="*/ 0 h 1225485"/>
              <a:gd name="connsiteX14" fmla="*/ 1776811 w 2575088"/>
              <a:gd name="connsiteY14" fmla="*/ 0 h 1225485"/>
              <a:gd name="connsiteX15" fmla="*/ 2575088 w 2575088"/>
              <a:gd name="connsiteY15" fmla="*/ 0 h 1225485"/>
              <a:gd name="connsiteX16" fmla="*/ 2575088 w 2575088"/>
              <a:gd name="connsiteY16" fmla="*/ 500404 h 1225485"/>
              <a:gd name="connsiteX17" fmla="*/ 2575088 w 2575088"/>
              <a:gd name="connsiteY17" fmla="*/ 1021233 h 12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75088" h="1225485" stroke="0" extrusionOk="0">
                <a:moveTo>
                  <a:pt x="0" y="0"/>
                </a:moveTo>
                <a:cubicBezTo>
                  <a:pt x="210650" y="-11405"/>
                  <a:pt x="285783" y="7342"/>
                  <a:pt x="463516" y="0"/>
                </a:cubicBezTo>
                <a:cubicBezTo>
                  <a:pt x="641249" y="-7342"/>
                  <a:pt x="828848" y="44125"/>
                  <a:pt x="927032" y="0"/>
                </a:cubicBezTo>
                <a:cubicBezTo>
                  <a:pt x="1025216" y="-44125"/>
                  <a:pt x="1221095" y="28763"/>
                  <a:pt x="1416298" y="0"/>
                </a:cubicBezTo>
                <a:cubicBezTo>
                  <a:pt x="1611501" y="-28763"/>
                  <a:pt x="1728323" y="26423"/>
                  <a:pt x="1879814" y="0"/>
                </a:cubicBezTo>
                <a:cubicBezTo>
                  <a:pt x="2031305" y="-26423"/>
                  <a:pt x="2422238" y="14425"/>
                  <a:pt x="2575088" y="0"/>
                </a:cubicBezTo>
                <a:cubicBezTo>
                  <a:pt x="2586992" y="126834"/>
                  <a:pt x="2567001" y="299690"/>
                  <a:pt x="2575088" y="520829"/>
                </a:cubicBezTo>
                <a:cubicBezTo>
                  <a:pt x="2583175" y="741968"/>
                  <a:pt x="2538124" y="785802"/>
                  <a:pt x="2575088" y="1021233"/>
                </a:cubicBezTo>
                <a:cubicBezTo>
                  <a:pt x="2523911" y="1089616"/>
                  <a:pt x="2459651" y="1126356"/>
                  <a:pt x="2370836" y="1225485"/>
                </a:cubicBezTo>
                <a:cubicBezTo>
                  <a:pt x="2221194" y="1269278"/>
                  <a:pt x="1998688" y="1169383"/>
                  <a:pt x="1778127" y="1225485"/>
                </a:cubicBezTo>
                <a:cubicBezTo>
                  <a:pt x="1557566" y="1281587"/>
                  <a:pt x="1321727" y="1176972"/>
                  <a:pt x="1161710" y="1225485"/>
                </a:cubicBezTo>
                <a:cubicBezTo>
                  <a:pt x="1001693" y="1273998"/>
                  <a:pt x="754762" y="1172914"/>
                  <a:pt x="640126" y="1225485"/>
                </a:cubicBezTo>
                <a:cubicBezTo>
                  <a:pt x="525490" y="1278056"/>
                  <a:pt x="135851" y="1165951"/>
                  <a:pt x="0" y="1225485"/>
                </a:cubicBezTo>
                <a:cubicBezTo>
                  <a:pt x="-25208" y="1068246"/>
                  <a:pt x="23089" y="969546"/>
                  <a:pt x="0" y="841500"/>
                </a:cubicBezTo>
                <a:cubicBezTo>
                  <a:pt x="-23089" y="713455"/>
                  <a:pt x="38343" y="557536"/>
                  <a:pt x="0" y="457514"/>
                </a:cubicBezTo>
                <a:cubicBezTo>
                  <a:pt x="-38343" y="357492"/>
                  <a:pt x="48846" y="201831"/>
                  <a:pt x="0" y="0"/>
                </a:cubicBezTo>
                <a:close/>
              </a:path>
              <a:path w="2575088" h="1225485" fill="darkenLess" stroke="0" extrusionOk="0">
                <a:moveTo>
                  <a:pt x="2370836" y="1225485"/>
                </a:moveTo>
                <a:cubicBezTo>
                  <a:pt x="2377173" y="1182092"/>
                  <a:pt x="2401448" y="1113788"/>
                  <a:pt x="2411687" y="1062084"/>
                </a:cubicBezTo>
                <a:cubicBezTo>
                  <a:pt x="2472707" y="1033167"/>
                  <a:pt x="2524886" y="1045128"/>
                  <a:pt x="2575088" y="1021233"/>
                </a:cubicBezTo>
                <a:cubicBezTo>
                  <a:pt x="2507887" y="1120536"/>
                  <a:pt x="2429829" y="1144106"/>
                  <a:pt x="2370836" y="1225485"/>
                </a:cubicBezTo>
                <a:close/>
              </a:path>
              <a:path w="2575088" h="1225485" fill="none" extrusionOk="0">
                <a:moveTo>
                  <a:pt x="2370836" y="1225485"/>
                </a:moveTo>
                <a:cubicBezTo>
                  <a:pt x="2367024" y="1176441"/>
                  <a:pt x="2405368" y="1145183"/>
                  <a:pt x="2411687" y="1062084"/>
                </a:cubicBezTo>
                <a:cubicBezTo>
                  <a:pt x="2490524" y="1030929"/>
                  <a:pt x="2544783" y="1047558"/>
                  <a:pt x="2575088" y="1021233"/>
                </a:cubicBezTo>
                <a:cubicBezTo>
                  <a:pt x="2527571" y="1090994"/>
                  <a:pt x="2427804" y="1148664"/>
                  <a:pt x="2370836" y="1225485"/>
                </a:cubicBezTo>
                <a:cubicBezTo>
                  <a:pt x="2224311" y="1287047"/>
                  <a:pt x="1946882" y="1223796"/>
                  <a:pt x="1825544" y="1225485"/>
                </a:cubicBezTo>
                <a:cubicBezTo>
                  <a:pt x="1704206" y="1227174"/>
                  <a:pt x="1450008" y="1195935"/>
                  <a:pt x="1232835" y="1225485"/>
                </a:cubicBezTo>
                <a:cubicBezTo>
                  <a:pt x="1015662" y="1255035"/>
                  <a:pt x="922727" y="1189393"/>
                  <a:pt x="640126" y="1225485"/>
                </a:cubicBezTo>
                <a:cubicBezTo>
                  <a:pt x="357525" y="1261577"/>
                  <a:pt x="301531" y="1224991"/>
                  <a:pt x="0" y="1225485"/>
                </a:cubicBezTo>
                <a:cubicBezTo>
                  <a:pt x="-30862" y="1039979"/>
                  <a:pt x="20147" y="958342"/>
                  <a:pt x="0" y="829245"/>
                </a:cubicBezTo>
                <a:cubicBezTo>
                  <a:pt x="-20147" y="700148"/>
                  <a:pt x="37958" y="600134"/>
                  <a:pt x="0" y="420750"/>
                </a:cubicBezTo>
                <a:cubicBezTo>
                  <a:pt x="-37958" y="241366"/>
                  <a:pt x="34427" y="135350"/>
                  <a:pt x="0" y="0"/>
                </a:cubicBezTo>
                <a:cubicBezTo>
                  <a:pt x="194079" y="-27743"/>
                  <a:pt x="229844" y="31065"/>
                  <a:pt x="437765" y="0"/>
                </a:cubicBezTo>
                <a:cubicBezTo>
                  <a:pt x="645686" y="-31065"/>
                  <a:pt x="679793" y="2927"/>
                  <a:pt x="875530" y="0"/>
                </a:cubicBezTo>
                <a:cubicBezTo>
                  <a:pt x="1071268" y="-2927"/>
                  <a:pt x="1223579" y="51847"/>
                  <a:pt x="1339046" y="0"/>
                </a:cubicBezTo>
                <a:cubicBezTo>
                  <a:pt x="1454513" y="-51847"/>
                  <a:pt x="1626067" y="16745"/>
                  <a:pt x="1776811" y="0"/>
                </a:cubicBezTo>
                <a:cubicBezTo>
                  <a:pt x="1927555" y="-16745"/>
                  <a:pt x="2244712" y="62850"/>
                  <a:pt x="2575088" y="0"/>
                </a:cubicBezTo>
                <a:cubicBezTo>
                  <a:pt x="2602540" y="139591"/>
                  <a:pt x="2531690" y="331013"/>
                  <a:pt x="2575088" y="500404"/>
                </a:cubicBezTo>
                <a:cubicBezTo>
                  <a:pt x="2618486" y="669795"/>
                  <a:pt x="2525050" y="849464"/>
                  <a:pt x="2575088" y="1021233"/>
                </a:cubicBezTo>
              </a:path>
              <a:path w="2575088" h="1225485" fill="none" stroke="0" extrusionOk="0">
                <a:moveTo>
                  <a:pt x="2370836" y="1225485"/>
                </a:moveTo>
                <a:cubicBezTo>
                  <a:pt x="2365387" y="1170008"/>
                  <a:pt x="2407009" y="1128951"/>
                  <a:pt x="2411687" y="1062084"/>
                </a:cubicBezTo>
                <a:cubicBezTo>
                  <a:pt x="2486431" y="1031619"/>
                  <a:pt x="2520913" y="1042802"/>
                  <a:pt x="2575088" y="1021233"/>
                </a:cubicBezTo>
                <a:cubicBezTo>
                  <a:pt x="2490399" y="1135787"/>
                  <a:pt x="2410790" y="1159460"/>
                  <a:pt x="2370836" y="1225485"/>
                </a:cubicBezTo>
                <a:cubicBezTo>
                  <a:pt x="2211519" y="1261953"/>
                  <a:pt x="2009509" y="1206928"/>
                  <a:pt x="1801835" y="1225485"/>
                </a:cubicBezTo>
                <a:cubicBezTo>
                  <a:pt x="1594161" y="1244042"/>
                  <a:pt x="1366749" y="1211733"/>
                  <a:pt x="1161710" y="1225485"/>
                </a:cubicBezTo>
                <a:cubicBezTo>
                  <a:pt x="956671" y="1239237"/>
                  <a:pt x="825104" y="1200066"/>
                  <a:pt x="616417" y="1225485"/>
                </a:cubicBezTo>
                <a:cubicBezTo>
                  <a:pt x="407730" y="1250904"/>
                  <a:pt x="242621" y="1154653"/>
                  <a:pt x="0" y="1225485"/>
                </a:cubicBezTo>
                <a:cubicBezTo>
                  <a:pt x="-6108" y="1086935"/>
                  <a:pt x="19759" y="893749"/>
                  <a:pt x="0" y="792480"/>
                </a:cubicBezTo>
                <a:cubicBezTo>
                  <a:pt x="-19759" y="691212"/>
                  <a:pt x="1667" y="545897"/>
                  <a:pt x="0" y="408495"/>
                </a:cubicBezTo>
                <a:cubicBezTo>
                  <a:pt x="-1667" y="271093"/>
                  <a:pt x="29961" y="177299"/>
                  <a:pt x="0" y="0"/>
                </a:cubicBezTo>
                <a:cubicBezTo>
                  <a:pt x="239794" y="-34751"/>
                  <a:pt x="299786" y="18945"/>
                  <a:pt x="489267" y="0"/>
                </a:cubicBezTo>
                <a:cubicBezTo>
                  <a:pt x="678748" y="-18945"/>
                  <a:pt x="891942" y="50536"/>
                  <a:pt x="1004284" y="0"/>
                </a:cubicBezTo>
                <a:cubicBezTo>
                  <a:pt x="1116626" y="-50536"/>
                  <a:pt x="1357484" y="2464"/>
                  <a:pt x="1519302" y="0"/>
                </a:cubicBezTo>
                <a:cubicBezTo>
                  <a:pt x="1681120" y="-2464"/>
                  <a:pt x="1764885" y="6606"/>
                  <a:pt x="1957067" y="0"/>
                </a:cubicBezTo>
                <a:cubicBezTo>
                  <a:pt x="2149249" y="-6606"/>
                  <a:pt x="2281765" y="4478"/>
                  <a:pt x="2575088" y="0"/>
                </a:cubicBezTo>
                <a:cubicBezTo>
                  <a:pt x="2600558" y="209758"/>
                  <a:pt x="2566909" y="267064"/>
                  <a:pt x="2575088" y="510617"/>
                </a:cubicBezTo>
                <a:cubicBezTo>
                  <a:pt x="2583267" y="754170"/>
                  <a:pt x="2555255" y="793214"/>
                  <a:pt x="2575088" y="1021233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RAZLIČITI PRISTUPI PROCESU DEKOLONIZACIJE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1010690D-4745-4312-B38E-E6DC2BBE19AC}"/>
              </a:ext>
            </a:extLst>
          </p:cNvPr>
          <p:cNvSpPr/>
          <p:nvPr/>
        </p:nvSpPr>
        <p:spPr>
          <a:xfrm>
            <a:off x="113121" y="3690528"/>
            <a:ext cx="2393608" cy="2285280"/>
          </a:xfrm>
          <a:custGeom>
            <a:avLst/>
            <a:gdLst>
              <a:gd name="connsiteX0" fmla="*/ 0 w 2393608"/>
              <a:gd name="connsiteY0" fmla="*/ 0 h 2285280"/>
              <a:gd name="connsiteX1" fmla="*/ 550530 w 2393608"/>
              <a:gd name="connsiteY1" fmla="*/ 0 h 2285280"/>
              <a:gd name="connsiteX2" fmla="*/ 1101060 w 2393608"/>
              <a:gd name="connsiteY2" fmla="*/ 0 h 2285280"/>
              <a:gd name="connsiteX3" fmla="*/ 1675526 w 2393608"/>
              <a:gd name="connsiteY3" fmla="*/ 0 h 2285280"/>
              <a:gd name="connsiteX4" fmla="*/ 2393608 w 2393608"/>
              <a:gd name="connsiteY4" fmla="*/ 0 h 2285280"/>
              <a:gd name="connsiteX5" fmla="*/ 2393608 w 2393608"/>
              <a:gd name="connsiteY5" fmla="*/ 495142 h 2285280"/>
              <a:gd name="connsiteX6" fmla="*/ 2393608 w 2393608"/>
              <a:gd name="connsiteY6" fmla="*/ 933152 h 2285280"/>
              <a:gd name="connsiteX7" fmla="*/ 2393608 w 2393608"/>
              <a:gd name="connsiteY7" fmla="*/ 1352118 h 2285280"/>
              <a:gd name="connsiteX8" fmla="*/ 2393608 w 2393608"/>
              <a:gd name="connsiteY8" fmla="*/ 1904392 h 2285280"/>
              <a:gd name="connsiteX9" fmla="*/ 2012720 w 2393608"/>
              <a:gd name="connsiteY9" fmla="*/ 2285280 h 2285280"/>
              <a:gd name="connsiteX10" fmla="*/ 1469286 w 2393608"/>
              <a:gd name="connsiteY10" fmla="*/ 2285280 h 2285280"/>
              <a:gd name="connsiteX11" fmla="*/ 1026487 w 2393608"/>
              <a:gd name="connsiteY11" fmla="*/ 2285280 h 2285280"/>
              <a:gd name="connsiteX12" fmla="*/ 583689 w 2393608"/>
              <a:gd name="connsiteY12" fmla="*/ 2285280 h 2285280"/>
              <a:gd name="connsiteX13" fmla="*/ 0 w 2393608"/>
              <a:gd name="connsiteY13" fmla="*/ 2285280 h 2285280"/>
              <a:gd name="connsiteX14" fmla="*/ 0 w 2393608"/>
              <a:gd name="connsiteY14" fmla="*/ 1691107 h 2285280"/>
              <a:gd name="connsiteX15" fmla="*/ 0 w 2393608"/>
              <a:gd name="connsiteY15" fmla="*/ 1142640 h 2285280"/>
              <a:gd name="connsiteX16" fmla="*/ 0 w 2393608"/>
              <a:gd name="connsiteY16" fmla="*/ 594173 h 2285280"/>
              <a:gd name="connsiteX17" fmla="*/ 0 w 2393608"/>
              <a:gd name="connsiteY17" fmla="*/ 0 h 2285280"/>
              <a:gd name="connsiteX0" fmla="*/ 2012720 w 2393608"/>
              <a:gd name="connsiteY0" fmla="*/ 2285280 h 2285280"/>
              <a:gd name="connsiteX1" fmla="*/ 2088898 w 2393608"/>
              <a:gd name="connsiteY1" fmla="*/ 1980570 h 2285280"/>
              <a:gd name="connsiteX2" fmla="*/ 2393608 w 2393608"/>
              <a:gd name="connsiteY2" fmla="*/ 1904392 h 2285280"/>
              <a:gd name="connsiteX3" fmla="*/ 2012720 w 2393608"/>
              <a:gd name="connsiteY3" fmla="*/ 2285280 h 2285280"/>
              <a:gd name="connsiteX0" fmla="*/ 2012720 w 2393608"/>
              <a:gd name="connsiteY0" fmla="*/ 2285280 h 2285280"/>
              <a:gd name="connsiteX1" fmla="*/ 2088898 w 2393608"/>
              <a:gd name="connsiteY1" fmla="*/ 1980570 h 2285280"/>
              <a:gd name="connsiteX2" fmla="*/ 2393608 w 2393608"/>
              <a:gd name="connsiteY2" fmla="*/ 1904392 h 2285280"/>
              <a:gd name="connsiteX3" fmla="*/ 2012720 w 2393608"/>
              <a:gd name="connsiteY3" fmla="*/ 2285280 h 2285280"/>
              <a:gd name="connsiteX4" fmla="*/ 1569922 w 2393608"/>
              <a:gd name="connsiteY4" fmla="*/ 2285280 h 2285280"/>
              <a:gd name="connsiteX5" fmla="*/ 1026487 w 2393608"/>
              <a:gd name="connsiteY5" fmla="*/ 2285280 h 2285280"/>
              <a:gd name="connsiteX6" fmla="*/ 523307 w 2393608"/>
              <a:gd name="connsiteY6" fmla="*/ 2285280 h 2285280"/>
              <a:gd name="connsiteX7" fmla="*/ 0 w 2393608"/>
              <a:gd name="connsiteY7" fmla="*/ 2285280 h 2285280"/>
              <a:gd name="connsiteX8" fmla="*/ 0 w 2393608"/>
              <a:gd name="connsiteY8" fmla="*/ 1668254 h 2285280"/>
              <a:gd name="connsiteX9" fmla="*/ 0 w 2393608"/>
              <a:gd name="connsiteY9" fmla="*/ 1074082 h 2285280"/>
              <a:gd name="connsiteX10" fmla="*/ 0 w 2393608"/>
              <a:gd name="connsiteY10" fmla="*/ 525614 h 2285280"/>
              <a:gd name="connsiteX11" fmla="*/ 0 w 2393608"/>
              <a:gd name="connsiteY11" fmla="*/ 0 h 2285280"/>
              <a:gd name="connsiteX12" fmla="*/ 550530 w 2393608"/>
              <a:gd name="connsiteY12" fmla="*/ 0 h 2285280"/>
              <a:gd name="connsiteX13" fmla="*/ 1148932 w 2393608"/>
              <a:gd name="connsiteY13" fmla="*/ 0 h 2285280"/>
              <a:gd name="connsiteX14" fmla="*/ 1723398 w 2393608"/>
              <a:gd name="connsiteY14" fmla="*/ 0 h 2285280"/>
              <a:gd name="connsiteX15" fmla="*/ 2393608 w 2393608"/>
              <a:gd name="connsiteY15" fmla="*/ 0 h 2285280"/>
              <a:gd name="connsiteX16" fmla="*/ 2393608 w 2393608"/>
              <a:gd name="connsiteY16" fmla="*/ 476098 h 2285280"/>
              <a:gd name="connsiteX17" fmla="*/ 2393608 w 2393608"/>
              <a:gd name="connsiteY17" fmla="*/ 933152 h 2285280"/>
              <a:gd name="connsiteX18" fmla="*/ 2393608 w 2393608"/>
              <a:gd name="connsiteY18" fmla="*/ 1447338 h 2285280"/>
              <a:gd name="connsiteX19" fmla="*/ 2393608 w 2393608"/>
              <a:gd name="connsiteY19" fmla="*/ 1904392 h 228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93608" h="2285280" stroke="0" extrusionOk="0">
                <a:moveTo>
                  <a:pt x="0" y="0"/>
                </a:moveTo>
                <a:cubicBezTo>
                  <a:pt x="244915" y="-24421"/>
                  <a:pt x="315894" y="5954"/>
                  <a:pt x="550530" y="0"/>
                </a:cubicBezTo>
                <a:cubicBezTo>
                  <a:pt x="785166" y="-5954"/>
                  <a:pt x="985069" y="13891"/>
                  <a:pt x="1101060" y="0"/>
                </a:cubicBezTo>
                <a:cubicBezTo>
                  <a:pt x="1217051" y="-13891"/>
                  <a:pt x="1436128" y="16239"/>
                  <a:pt x="1675526" y="0"/>
                </a:cubicBezTo>
                <a:cubicBezTo>
                  <a:pt x="1914924" y="-16239"/>
                  <a:pt x="2068460" y="22058"/>
                  <a:pt x="2393608" y="0"/>
                </a:cubicBezTo>
                <a:cubicBezTo>
                  <a:pt x="2400647" y="218675"/>
                  <a:pt x="2368902" y="380957"/>
                  <a:pt x="2393608" y="495142"/>
                </a:cubicBezTo>
                <a:cubicBezTo>
                  <a:pt x="2418314" y="609327"/>
                  <a:pt x="2353089" y="774760"/>
                  <a:pt x="2393608" y="933152"/>
                </a:cubicBezTo>
                <a:cubicBezTo>
                  <a:pt x="2434127" y="1091544"/>
                  <a:pt x="2371628" y="1197879"/>
                  <a:pt x="2393608" y="1352118"/>
                </a:cubicBezTo>
                <a:cubicBezTo>
                  <a:pt x="2415588" y="1506357"/>
                  <a:pt x="2364120" y="1743979"/>
                  <a:pt x="2393608" y="1904392"/>
                </a:cubicBezTo>
                <a:cubicBezTo>
                  <a:pt x="2294650" y="2091447"/>
                  <a:pt x="2141190" y="2145868"/>
                  <a:pt x="2012720" y="2285280"/>
                </a:cubicBezTo>
                <a:cubicBezTo>
                  <a:pt x="1892169" y="2331890"/>
                  <a:pt x="1583623" y="2263444"/>
                  <a:pt x="1469286" y="2285280"/>
                </a:cubicBezTo>
                <a:cubicBezTo>
                  <a:pt x="1354949" y="2307116"/>
                  <a:pt x="1206021" y="2285231"/>
                  <a:pt x="1026487" y="2285280"/>
                </a:cubicBezTo>
                <a:cubicBezTo>
                  <a:pt x="846953" y="2285329"/>
                  <a:pt x="778554" y="2282160"/>
                  <a:pt x="583689" y="2285280"/>
                </a:cubicBezTo>
                <a:cubicBezTo>
                  <a:pt x="388824" y="2288400"/>
                  <a:pt x="255105" y="2235637"/>
                  <a:pt x="0" y="2285280"/>
                </a:cubicBezTo>
                <a:cubicBezTo>
                  <a:pt x="-28861" y="2145670"/>
                  <a:pt x="70194" y="1829498"/>
                  <a:pt x="0" y="1691107"/>
                </a:cubicBezTo>
                <a:cubicBezTo>
                  <a:pt x="-70194" y="1552716"/>
                  <a:pt x="19279" y="1371314"/>
                  <a:pt x="0" y="1142640"/>
                </a:cubicBezTo>
                <a:cubicBezTo>
                  <a:pt x="-19279" y="913966"/>
                  <a:pt x="64046" y="784358"/>
                  <a:pt x="0" y="594173"/>
                </a:cubicBezTo>
                <a:cubicBezTo>
                  <a:pt x="-64046" y="403988"/>
                  <a:pt x="3830" y="240792"/>
                  <a:pt x="0" y="0"/>
                </a:cubicBezTo>
                <a:close/>
              </a:path>
              <a:path w="2393608" h="2285280" fill="darkenLess" stroke="0" extrusionOk="0">
                <a:moveTo>
                  <a:pt x="2012720" y="2285280"/>
                </a:moveTo>
                <a:cubicBezTo>
                  <a:pt x="2032291" y="2141617"/>
                  <a:pt x="2066214" y="2078830"/>
                  <a:pt x="2088898" y="1980570"/>
                </a:cubicBezTo>
                <a:cubicBezTo>
                  <a:pt x="2193436" y="1924749"/>
                  <a:pt x="2248556" y="1968266"/>
                  <a:pt x="2393608" y="1904392"/>
                </a:cubicBezTo>
                <a:cubicBezTo>
                  <a:pt x="2274733" y="2057643"/>
                  <a:pt x="2143827" y="2113373"/>
                  <a:pt x="2012720" y="2285280"/>
                </a:cubicBezTo>
                <a:close/>
              </a:path>
              <a:path w="2393608" h="2285280" fill="none" extrusionOk="0">
                <a:moveTo>
                  <a:pt x="2012720" y="2285280"/>
                </a:moveTo>
                <a:cubicBezTo>
                  <a:pt x="2013183" y="2217896"/>
                  <a:pt x="2063620" y="2086109"/>
                  <a:pt x="2088898" y="1980570"/>
                </a:cubicBezTo>
                <a:cubicBezTo>
                  <a:pt x="2165718" y="1954218"/>
                  <a:pt x="2306955" y="1945494"/>
                  <a:pt x="2393608" y="1904392"/>
                </a:cubicBezTo>
                <a:cubicBezTo>
                  <a:pt x="2237007" y="2107026"/>
                  <a:pt x="2148804" y="2067017"/>
                  <a:pt x="2012720" y="2285280"/>
                </a:cubicBezTo>
                <a:cubicBezTo>
                  <a:pt x="1909672" y="2288940"/>
                  <a:pt x="1766372" y="2275640"/>
                  <a:pt x="1569922" y="2285280"/>
                </a:cubicBezTo>
                <a:cubicBezTo>
                  <a:pt x="1373472" y="2294920"/>
                  <a:pt x="1179882" y="2221961"/>
                  <a:pt x="1026487" y="2285280"/>
                </a:cubicBezTo>
                <a:cubicBezTo>
                  <a:pt x="873092" y="2348599"/>
                  <a:pt x="701905" y="2262242"/>
                  <a:pt x="523307" y="2285280"/>
                </a:cubicBezTo>
                <a:cubicBezTo>
                  <a:pt x="344709" y="2308318"/>
                  <a:pt x="120579" y="2270626"/>
                  <a:pt x="0" y="2285280"/>
                </a:cubicBezTo>
                <a:cubicBezTo>
                  <a:pt x="-5043" y="2081897"/>
                  <a:pt x="45496" y="1829860"/>
                  <a:pt x="0" y="1668254"/>
                </a:cubicBezTo>
                <a:cubicBezTo>
                  <a:pt x="-45496" y="1506648"/>
                  <a:pt x="15079" y="1291657"/>
                  <a:pt x="0" y="1074082"/>
                </a:cubicBezTo>
                <a:cubicBezTo>
                  <a:pt x="-15079" y="856507"/>
                  <a:pt x="48823" y="765285"/>
                  <a:pt x="0" y="525614"/>
                </a:cubicBezTo>
                <a:cubicBezTo>
                  <a:pt x="-48823" y="285943"/>
                  <a:pt x="51781" y="145678"/>
                  <a:pt x="0" y="0"/>
                </a:cubicBezTo>
                <a:cubicBezTo>
                  <a:pt x="182329" y="-43334"/>
                  <a:pt x="355171" y="44620"/>
                  <a:pt x="550530" y="0"/>
                </a:cubicBezTo>
                <a:cubicBezTo>
                  <a:pt x="745889" y="-44620"/>
                  <a:pt x="961116" y="64205"/>
                  <a:pt x="1148932" y="0"/>
                </a:cubicBezTo>
                <a:cubicBezTo>
                  <a:pt x="1336748" y="-64205"/>
                  <a:pt x="1565130" y="52720"/>
                  <a:pt x="1723398" y="0"/>
                </a:cubicBezTo>
                <a:cubicBezTo>
                  <a:pt x="1881666" y="-52720"/>
                  <a:pt x="2203921" y="55175"/>
                  <a:pt x="2393608" y="0"/>
                </a:cubicBezTo>
                <a:cubicBezTo>
                  <a:pt x="2420109" y="228056"/>
                  <a:pt x="2393237" y="350107"/>
                  <a:pt x="2393608" y="476098"/>
                </a:cubicBezTo>
                <a:cubicBezTo>
                  <a:pt x="2393979" y="602089"/>
                  <a:pt x="2367726" y="721910"/>
                  <a:pt x="2393608" y="933152"/>
                </a:cubicBezTo>
                <a:cubicBezTo>
                  <a:pt x="2419490" y="1144394"/>
                  <a:pt x="2367570" y="1220863"/>
                  <a:pt x="2393608" y="1447338"/>
                </a:cubicBezTo>
                <a:cubicBezTo>
                  <a:pt x="2419646" y="1673813"/>
                  <a:pt x="2356785" y="1717916"/>
                  <a:pt x="2393608" y="1904392"/>
                </a:cubicBezTo>
              </a:path>
              <a:path w="2393608" h="2285280" fill="none" stroke="0" extrusionOk="0">
                <a:moveTo>
                  <a:pt x="2012720" y="2285280"/>
                </a:moveTo>
                <a:cubicBezTo>
                  <a:pt x="2015313" y="2213980"/>
                  <a:pt x="2057915" y="2118638"/>
                  <a:pt x="2088898" y="1980570"/>
                </a:cubicBezTo>
                <a:cubicBezTo>
                  <a:pt x="2153816" y="1951058"/>
                  <a:pt x="2322315" y="1938195"/>
                  <a:pt x="2393608" y="1904392"/>
                </a:cubicBezTo>
                <a:cubicBezTo>
                  <a:pt x="2304504" y="2035857"/>
                  <a:pt x="2086004" y="2192711"/>
                  <a:pt x="2012720" y="2285280"/>
                </a:cubicBezTo>
                <a:cubicBezTo>
                  <a:pt x="1792003" y="2329350"/>
                  <a:pt x="1649948" y="2229846"/>
                  <a:pt x="1489413" y="2285280"/>
                </a:cubicBezTo>
                <a:cubicBezTo>
                  <a:pt x="1328878" y="2340714"/>
                  <a:pt x="1178472" y="2255648"/>
                  <a:pt x="1006360" y="2285280"/>
                </a:cubicBezTo>
                <a:cubicBezTo>
                  <a:pt x="834248" y="2314912"/>
                  <a:pt x="674741" y="2260095"/>
                  <a:pt x="462926" y="2285280"/>
                </a:cubicBezTo>
                <a:cubicBezTo>
                  <a:pt x="251111" y="2310465"/>
                  <a:pt x="218487" y="2252340"/>
                  <a:pt x="0" y="2285280"/>
                </a:cubicBezTo>
                <a:cubicBezTo>
                  <a:pt x="-27059" y="2159713"/>
                  <a:pt x="18562" y="1886176"/>
                  <a:pt x="0" y="1759666"/>
                </a:cubicBezTo>
                <a:cubicBezTo>
                  <a:pt x="-18562" y="1633156"/>
                  <a:pt x="6692" y="1463552"/>
                  <a:pt x="0" y="1211198"/>
                </a:cubicBezTo>
                <a:cubicBezTo>
                  <a:pt x="-6692" y="958844"/>
                  <a:pt x="13428" y="915544"/>
                  <a:pt x="0" y="708437"/>
                </a:cubicBezTo>
                <a:cubicBezTo>
                  <a:pt x="-13428" y="501330"/>
                  <a:pt x="30166" y="181227"/>
                  <a:pt x="0" y="0"/>
                </a:cubicBezTo>
                <a:cubicBezTo>
                  <a:pt x="237877" y="-5306"/>
                  <a:pt x="423814" y="55104"/>
                  <a:pt x="574466" y="0"/>
                </a:cubicBezTo>
                <a:cubicBezTo>
                  <a:pt x="725118" y="-55104"/>
                  <a:pt x="991062" y="17973"/>
                  <a:pt x="1101060" y="0"/>
                </a:cubicBezTo>
                <a:cubicBezTo>
                  <a:pt x="1211058" y="-17973"/>
                  <a:pt x="1433760" y="42838"/>
                  <a:pt x="1699462" y="0"/>
                </a:cubicBezTo>
                <a:cubicBezTo>
                  <a:pt x="1965164" y="-42838"/>
                  <a:pt x="2081050" y="79442"/>
                  <a:pt x="2393608" y="0"/>
                </a:cubicBezTo>
                <a:cubicBezTo>
                  <a:pt x="2430385" y="149750"/>
                  <a:pt x="2391940" y="286261"/>
                  <a:pt x="2393608" y="418966"/>
                </a:cubicBezTo>
                <a:cubicBezTo>
                  <a:pt x="2395276" y="551671"/>
                  <a:pt x="2354809" y="673144"/>
                  <a:pt x="2393608" y="895064"/>
                </a:cubicBezTo>
                <a:cubicBezTo>
                  <a:pt x="2432407" y="1116984"/>
                  <a:pt x="2378347" y="1132053"/>
                  <a:pt x="2393608" y="1333074"/>
                </a:cubicBezTo>
                <a:cubicBezTo>
                  <a:pt x="2408869" y="1534095"/>
                  <a:pt x="2371582" y="1784039"/>
                  <a:pt x="2393608" y="1904392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VELIKA BRITANIJA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?</a:t>
            </a: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1EB8400D-C024-40D0-924D-D98E764B9625}"/>
              </a:ext>
            </a:extLst>
          </p:cNvPr>
          <p:cNvSpPr/>
          <p:nvPr/>
        </p:nvSpPr>
        <p:spPr>
          <a:xfrm>
            <a:off x="3433661" y="3690528"/>
            <a:ext cx="2393608" cy="2285280"/>
          </a:xfrm>
          <a:custGeom>
            <a:avLst/>
            <a:gdLst>
              <a:gd name="connsiteX0" fmla="*/ 0 w 2393608"/>
              <a:gd name="connsiteY0" fmla="*/ 0 h 2285280"/>
              <a:gd name="connsiteX1" fmla="*/ 550530 w 2393608"/>
              <a:gd name="connsiteY1" fmla="*/ 0 h 2285280"/>
              <a:gd name="connsiteX2" fmla="*/ 1101060 w 2393608"/>
              <a:gd name="connsiteY2" fmla="*/ 0 h 2285280"/>
              <a:gd name="connsiteX3" fmla="*/ 1675526 w 2393608"/>
              <a:gd name="connsiteY3" fmla="*/ 0 h 2285280"/>
              <a:gd name="connsiteX4" fmla="*/ 2393608 w 2393608"/>
              <a:gd name="connsiteY4" fmla="*/ 0 h 2285280"/>
              <a:gd name="connsiteX5" fmla="*/ 2393608 w 2393608"/>
              <a:gd name="connsiteY5" fmla="*/ 495142 h 2285280"/>
              <a:gd name="connsiteX6" fmla="*/ 2393608 w 2393608"/>
              <a:gd name="connsiteY6" fmla="*/ 933152 h 2285280"/>
              <a:gd name="connsiteX7" fmla="*/ 2393608 w 2393608"/>
              <a:gd name="connsiteY7" fmla="*/ 1352118 h 2285280"/>
              <a:gd name="connsiteX8" fmla="*/ 2393608 w 2393608"/>
              <a:gd name="connsiteY8" fmla="*/ 1904392 h 2285280"/>
              <a:gd name="connsiteX9" fmla="*/ 2012720 w 2393608"/>
              <a:gd name="connsiteY9" fmla="*/ 2285280 h 2285280"/>
              <a:gd name="connsiteX10" fmla="*/ 1469286 w 2393608"/>
              <a:gd name="connsiteY10" fmla="*/ 2285280 h 2285280"/>
              <a:gd name="connsiteX11" fmla="*/ 1026487 w 2393608"/>
              <a:gd name="connsiteY11" fmla="*/ 2285280 h 2285280"/>
              <a:gd name="connsiteX12" fmla="*/ 583689 w 2393608"/>
              <a:gd name="connsiteY12" fmla="*/ 2285280 h 2285280"/>
              <a:gd name="connsiteX13" fmla="*/ 0 w 2393608"/>
              <a:gd name="connsiteY13" fmla="*/ 2285280 h 2285280"/>
              <a:gd name="connsiteX14" fmla="*/ 0 w 2393608"/>
              <a:gd name="connsiteY14" fmla="*/ 1691107 h 2285280"/>
              <a:gd name="connsiteX15" fmla="*/ 0 w 2393608"/>
              <a:gd name="connsiteY15" fmla="*/ 1142640 h 2285280"/>
              <a:gd name="connsiteX16" fmla="*/ 0 w 2393608"/>
              <a:gd name="connsiteY16" fmla="*/ 594173 h 2285280"/>
              <a:gd name="connsiteX17" fmla="*/ 0 w 2393608"/>
              <a:gd name="connsiteY17" fmla="*/ 0 h 2285280"/>
              <a:gd name="connsiteX0" fmla="*/ 2012720 w 2393608"/>
              <a:gd name="connsiteY0" fmla="*/ 2285280 h 2285280"/>
              <a:gd name="connsiteX1" fmla="*/ 2088898 w 2393608"/>
              <a:gd name="connsiteY1" fmla="*/ 1980570 h 2285280"/>
              <a:gd name="connsiteX2" fmla="*/ 2393608 w 2393608"/>
              <a:gd name="connsiteY2" fmla="*/ 1904392 h 2285280"/>
              <a:gd name="connsiteX3" fmla="*/ 2012720 w 2393608"/>
              <a:gd name="connsiteY3" fmla="*/ 2285280 h 2285280"/>
              <a:gd name="connsiteX0" fmla="*/ 2012720 w 2393608"/>
              <a:gd name="connsiteY0" fmla="*/ 2285280 h 2285280"/>
              <a:gd name="connsiteX1" fmla="*/ 2088898 w 2393608"/>
              <a:gd name="connsiteY1" fmla="*/ 1980570 h 2285280"/>
              <a:gd name="connsiteX2" fmla="*/ 2393608 w 2393608"/>
              <a:gd name="connsiteY2" fmla="*/ 1904392 h 2285280"/>
              <a:gd name="connsiteX3" fmla="*/ 2012720 w 2393608"/>
              <a:gd name="connsiteY3" fmla="*/ 2285280 h 2285280"/>
              <a:gd name="connsiteX4" fmla="*/ 1569922 w 2393608"/>
              <a:gd name="connsiteY4" fmla="*/ 2285280 h 2285280"/>
              <a:gd name="connsiteX5" fmla="*/ 1026487 w 2393608"/>
              <a:gd name="connsiteY5" fmla="*/ 2285280 h 2285280"/>
              <a:gd name="connsiteX6" fmla="*/ 523307 w 2393608"/>
              <a:gd name="connsiteY6" fmla="*/ 2285280 h 2285280"/>
              <a:gd name="connsiteX7" fmla="*/ 0 w 2393608"/>
              <a:gd name="connsiteY7" fmla="*/ 2285280 h 2285280"/>
              <a:gd name="connsiteX8" fmla="*/ 0 w 2393608"/>
              <a:gd name="connsiteY8" fmla="*/ 1668254 h 2285280"/>
              <a:gd name="connsiteX9" fmla="*/ 0 w 2393608"/>
              <a:gd name="connsiteY9" fmla="*/ 1074082 h 2285280"/>
              <a:gd name="connsiteX10" fmla="*/ 0 w 2393608"/>
              <a:gd name="connsiteY10" fmla="*/ 525614 h 2285280"/>
              <a:gd name="connsiteX11" fmla="*/ 0 w 2393608"/>
              <a:gd name="connsiteY11" fmla="*/ 0 h 2285280"/>
              <a:gd name="connsiteX12" fmla="*/ 550530 w 2393608"/>
              <a:gd name="connsiteY12" fmla="*/ 0 h 2285280"/>
              <a:gd name="connsiteX13" fmla="*/ 1148932 w 2393608"/>
              <a:gd name="connsiteY13" fmla="*/ 0 h 2285280"/>
              <a:gd name="connsiteX14" fmla="*/ 1723398 w 2393608"/>
              <a:gd name="connsiteY14" fmla="*/ 0 h 2285280"/>
              <a:gd name="connsiteX15" fmla="*/ 2393608 w 2393608"/>
              <a:gd name="connsiteY15" fmla="*/ 0 h 2285280"/>
              <a:gd name="connsiteX16" fmla="*/ 2393608 w 2393608"/>
              <a:gd name="connsiteY16" fmla="*/ 476098 h 2285280"/>
              <a:gd name="connsiteX17" fmla="*/ 2393608 w 2393608"/>
              <a:gd name="connsiteY17" fmla="*/ 933152 h 2285280"/>
              <a:gd name="connsiteX18" fmla="*/ 2393608 w 2393608"/>
              <a:gd name="connsiteY18" fmla="*/ 1447338 h 2285280"/>
              <a:gd name="connsiteX19" fmla="*/ 2393608 w 2393608"/>
              <a:gd name="connsiteY19" fmla="*/ 1904392 h 228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93608" h="2285280" stroke="0" extrusionOk="0">
                <a:moveTo>
                  <a:pt x="0" y="0"/>
                </a:moveTo>
                <a:cubicBezTo>
                  <a:pt x="244915" y="-24421"/>
                  <a:pt x="315894" y="5954"/>
                  <a:pt x="550530" y="0"/>
                </a:cubicBezTo>
                <a:cubicBezTo>
                  <a:pt x="785166" y="-5954"/>
                  <a:pt x="985069" y="13891"/>
                  <a:pt x="1101060" y="0"/>
                </a:cubicBezTo>
                <a:cubicBezTo>
                  <a:pt x="1217051" y="-13891"/>
                  <a:pt x="1436128" y="16239"/>
                  <a:pt x="1675526" y="0"/>
                </a:cubicBezTo>
                <a:cubicBezTo>
                  <a:pt x="1914924" y="-16239"/>
                  <a:pt x="2068460" y="22058"/>
                  <a:pt x="2393608" y="0"/>
                </a:cubicBezTo>
                <a:cubicBezTo>
                  <a:pt x="2400647" y="218675"/>
                  <a:pt x="2368902" y="380957"/>
                  <a:pt x="2393608" y="495142"/>
                </a:cubicBezTo>
                <a:cubicBezTo>
                  <a:pt x="2418314" y="609327"/>
                  <a:pt x="2353089" y="774760"/>
                  <a:pt x="2393608" y="933152"/>
                </a:cubicBezTo>
                <a:cubicBezTo>
                  <a:pt x="2434127" y="1091544"/>
                  <a:pt x="2371628" y="1197879"/>
                  <a:pt x="2393608" y="1352118"/>
                </a:cubicBezTo>
                <a:cubicBezTo>
                  <a:pt x="2415588" y="1506357"/>
                  <a:pt x="2364120" y="1743979"/>
                  <a:pt x="2393608" y="1904392"/>
                </a:cubicBezTo>
                <a:cubicBezTo>
                  <a:pt x="2294650" y="2091447"/>
                  <a:pt x="2141190" y="2145868"/>
                  <a:pt x="2012720" y="2285280"/>
                </a:cubicBezTo>
                <a:cubicBezTo>
                  <a:pt x="1892169" y="2331890"/>
                  <a:pt x="1583623" y="2263444"/>
                  <a:pt x="1469286" y="2285280"/>
                </a:cubicBezTo>
                <a:cubicBezTo>
                  <a:pt x="1354949" y="2307116"/>
                  <a:pt x="1206021" y="2285231"/>
                  <a:pt x="1026487" y="2285280"/>
                </a:cubicBezTo>
                <a:cubicBezTo>
                  <a:pt x="846953" y="2285329"/>
                  <a:pt x="778554" y="2282160"/>
                  <a:pt x="583689" y="2285280"/>
                </a:cubicBezTo>
                <a:cubicBezTo>
                  <a:pt x="388824" y="2288400"/>
                  <a:pt x="255105" y="2235637"/>
                  <a:pt x="0" y="2285280"/>
                </a:cubicBezTo>
                <a:cubicBezTo>
                  <a:pt x="-28861" y="2145670"/>
                  <a:pt x="70194" y="1829498"/>
                  <a:pt x="0" y="1691107"/>
                </a:cubicBezTo>
                <a:cubicBezTo>
                  <a:pt x="-70194" y="1552716"/>
                  <a:pt x="19279" y="1371314"/>
                  <a:pt x="0" y="1142640"/>
                </a:cubicBezTo>
                <a:cubicBezTo>
                  <a:pt x="-19279" y="913966"/>
                  <a:pt x="64046" y="784358"/>
                  <a:pt x="0" y="594173"/>
                </a:cubicBezTo>
                <a:cubicBezTo>
                  <a:pt x="-64046" y="403988"/>
                  <a:pt x="3830" y="240792"/>
                  <a:pt x="0" y="0"/>
                </a:cubicBezTo>
                <a:close/>
              </a:path>
              <a:path w="2393608" h="2285280" fill="darkenLess" stroke="0" extrusionOk="0">
                <a:moveTo>
                  <a:pt x="2012720" y="2285280"/>
                </a:moveTo>
                <a:cubicBezTo>
                  <a:pt x="2032291" y="2141617"/>
                  <a:pt x="2066214" y="2078830"/>
                  <a:pt x="2088898" y="1980570"/>
                </a:cubicBezTo>
                <a:cubicBezTo>
                  <a:pt x="2193436" y="1924749"/>
                  <a:pt x="2248556" y="1968266"/>
                  <a:pt x="2393608" y="1904392"/>
                </a:cubicBezTo>
                <a:cubicBezTo>
                  <a:pt x="2274733" y="2057643"/>
                  <a:pt x="2143827" y="2113373"/>
                  <a:pt x="2012720" y="2285280"/>
                </a:cubicBezTo>
                <a:close/>
              </a:path>
              <a:path w="2393608" h="2285280" fill="none" extrusionOk="0">
                <a:moveTo>
                  <a:pt x="2012720" y="2285280"/>
                </a:moveTo>
                <a:cubicBezTo>
                  <a:pt x="2013183" y="2217896"/>
                  <a:pt x="2063620" y="2086109"/>
                  <a:pt x="2088898" y="1980570"/>
                </a:cubicBezTo>
                <a:cubicBezTo>
                  <a:pt x="2165718" y="1954218"/>
                  <a:pt x="2306955" y="1945494"/>
                  <a:pt x="2393608" y="1904392"/>
                </a:cubicBezTo>
                <a:cubicBezTo>
                  <a:pt x="2237007" y="2107026"/>
                  <a:pt x="2148804" y="2067017"/>
                  <a:pt x="2012720" y="2285280"/>
                </a:cubicBezTo>
                <a:cubicBezTo>
                  <a:pt x="1909672" y="2288940"/>
                  <a:pt x="1766372" y="2275640"/>
                  <a:pt x="1569922" y="2285280"/>
                </a:cubicBezTo>
                <a:cubicBezTo>
                  <a:pt x="1373472" y="2294920"/>
                  <a:pt x="1179882" y="2221961"/>
                  <a:pt x="1026487" y="2285280"/>
                </a:cubicBezTo>
                <a:cubicBezTo>
                  <a:pt x="873092" y="2348599"/>
                  <a:pt x="701905" y="2262242"/>
                  <a:pt x="523307" y="2285280"/>
                </a:cubicBezTo>
                <a:cubicBezTo>
                  <a:pt x="344709" y="2308318"/>
                  <a:pt x="120579" y="2270626"/>
                  <a:pt x="0" y="2285280"/>
                </a:cubicBezTo>
                <a:cubicBezTo>
                  <a:pt x="-5043" y="2081897"/>
                  <a:pt x="45496" y="1829860"/>
                  <a:pt x="0" y="1668254"/>
                </a:cubicBezTo>
                <a:cubicBezTo>
                  <a:pt x="-45496" y="1506648"/>
                  <a:pt x="15079" y="1291657"/>
                  <a:pt x="0" y="1074082"/>
                </a:cubicBezTo>
                <a:cubicBezTo>
                  <a:pt x="-15079" y="856507"/>
                  <a:pt x="48823" y="765285"/>
                  <a:pt x="0" y="525614"/>
                </a:cubicBezTo>
                <a:cubicBezTo>
                  <a:pt x="-48823" y="285943"/>
                  <a:pt x="51781" y="145678"/>
                  <a:pt x="0" y="0"/>
                </a:cubicBezTo>
                <a:cubicBezTo>
                  <a:pt x="182329" y="-43334"/>
                  <a:pt x="355171" y="44620"/>
                  <a:pt x="550530" y="0"/>
                </a:cubicBezTo>
                <a:cubicBezTo>
                  <a:pt x="745889" y="-44620"/>
                  <a:pt x="961116" y="64205"/>
                  <a:pt x="1148932" y="0"/>
                </a:cubicBezTo>
                <a:cubicBezTo>
                  <a:pt x="1336748" y="-64205"/>
                  <a:pt x="1565130" y="52720"/>
                  <a:pt x="1723398" y="0"/>
                </a:cubicBezTo>
                <a:cubicBezTo>
                  <a:pt x="1881666" y="-52720"/>
                  <a:pt x="2203921" y="55175"/>
                  <a:pt x="2393608" y="0"/>
                </a:cubicBezTo>
                <a:cubicBezTo>
                  <a:pt x="2420109" y="228056"/>
                  <a:pt x="2393237" y="350107"/>
                  <a:pt x="2393608" y="476098"/>
                </a:cubicBezTo>
                <a:cubicBezTo>
                  <a:pt x="2393979" y="602089"/>
                  <a:pt x="2367726" y="721910"/>
                  <a:pt x="2393608" y="933152"/>
                </a:cubicBezTo>
                <a:cubicBezTo>
                  <a:pt x="2419490" y="1144394"/>
                  <a:pt x="2367570" y="1220863"/>
                  <a:pt x="2393608" y="1447338"/>
                </a:cubicBezTo>
                <a:cubicBezTo>
                  <a:pt x="2419646" y="1673813"/>
                  <a:pt x="2356785" y="1717916"/>
                  <a:pt x="2393608" y="1904392"/>
                </a:cubicBezTo>
              </a:path>
              <a:path w="2393608" h="2285280" fill="none" stroke="0" extrusionOk="0">
                <a:moveTo>
                  <a:pt x="2012720" y="2285280"/>
                </a:moveTo>
                <a:cubicBezTo>
                  <a:pt x="2015313" y="2213980"/>
                  <a:pt x="2057915" y="2118638"/>
                  <a:pt x="2088898" y="1980570"/>
                </a:cubicBezTo>
                <a:cubicBezTo>
                  <a:pt x="2153816" y="1951058"/>
                  <a:pt x="2322315" y="1938195"/>
                  <a:pt x="2393608" y="1904392"/>
                </a:cubicBezTo>
                <a:cubicBezTo>
                  <a:pt x="2304504" y="2035857"/>
                  <a:pt x="2086004" y="2192711"/>
                  <a:pt x="2012720" y="2285280"/>
                </a:cubicBezTo>
                <a:cubicBezTo>
                  <a:pt x="1792003" y="2329350"/>
                  <a:pt x="1649948" y="2229846"/>
                  <a:pt x="1489413" y="2285280"/>
                </a:cubicBezTo>
                <a:cubicBezTo>
                  <a:pt x="1328878" y="2340714"/>
                  <a:pt x="1178472" y="2255648"/>
                  <a:pt x="1006360" y="2285280"/>
                </a:cubicBezTo>
                <a:cubicBezTo>
                  <a:pt x="834248" y="2314912"/>
                  <a:pt x="674741" y="2260095"/>
                  <a:pt x="462926" y="2285280"/>
                </a:cubicBezTo>
                <a:cubicBezTo>
                  <a:pt x="251111" y="2310465"/>
                  <a:pt x="218487" y="2252340"/>
                  <a:pt x="0" y="2285280"/>
                </a:cubicBezTo>
                <a:cubicBezTo>
                  <a:pt x="-27059" y="2159713"/>
                  <a:pt x="18562" y="1886176"/>
                  <a:pt x="0" y="1759666"/>
                </a:cubicBezTo>
                <a:cubicBezTo>
                  <a:pt x="-18562" y="1633156"/>
                  <a:pt x="6692" y="1463552"/>
                  <a:pt x="0" y="1211198"/>
                </a:cubicBezTo>
                <a:cubicBezTo>
                  <a:pt x="-6692" y="958844"/>
                  <a:pt x="13428" y="915544"/>
                  <a:pt x="0" y="708437"/>
                </a:cubicBezTo>
                <a:cubicBezTo>
                  <a:pt x="-13428" y="501330"/>
                  <a:pt x="30166" y="181227"/>
                  <a:pt x="0" y="0"/>
                </a:cubicBezTo>
                <a:cubicBezTo>
                  <a:pt x="237877" y="-5306"/>
                  <a:pt x="423814" y="55104"/>
                  <a:pt x="574466" y="0"/>
                </a:cubicBezTo>
                <a:cubicBezTo>
                  <a:pt x="725118" y="-55104"/>
                  <a:pt x="991062" y="17973"/>
                  <a:pt x="1101060" y="0"/>
                </a:cubicBezTo>
                <a:cubicBezTo>
                  <a:pt x="1211058" y="-17973"/>
                  <a:pt x="1433760" y="42838"/>
                  <a:pt x="1699462" y="0"/>
                </a:cubicBezTo>
                <a:cubicBezTo>
                  <a:pt x="1965164" y="-42838"/>
                  <a:pt x="2081050" y="79442"/>
                  <a:pt x="2393608" y="0"/>
                </a:cubicBezTo>
                <a:cubicBezTo>
                  <a:pt x="2430385" y="149750"/>
                  <a:pt x="2391940" y="286261"/>
                  <a:pt x="2393608" y="418966"/>
                </a:cubicBezTo>
                <a:cubicBezTo>
                  <a:pt x="2395276" y="551671"/>
                  <a:pt x="2354809" y="673144"/>
                  <a:pt x="2393608" y="895064"/>
                </a:cubicBezTo>
                <a:cubicBezTo>
                  <a:pt x="2432407" y="1116984"/>
                  <a:pt x="2378347" y="1132053"/>
                  <a:pt x="2393608" y="1333074"/>
                </a:cubicBezTo>
                <a:cubicBezTo>
                  <a:pt x="2408869" y="1534095"/>
                  <a:pt x="2371582" y="1784039"/>
                  <a:pt x="2393608" y="1904392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FRANCUSKA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?</a:t>
            </a: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xmlns="" id="{9A83CF5F-F1DD-4DDF-8ADA-59BC7AEB6E8B}"/>
              </a:ext>
            </a:extLst>
          </p:cNvPr>
          <p:cNvSpPr/>
          <p:nvPr/>
        </p:nvSpPr>
        <p:spPr>
          <a:xfrm rot="2652092">
            <a:off x="915522" y="2717382"/>
            <a:ext cx="904973" cy="1414021"/>
          </a:xfrm>
          <a:custGeom>
            <a:avLst/>
            <a:gdLst>
              <a:gd name="connsiteX0" fmla="*/ 0 w 904973"/>
              <a:gd name="connsiteY0" fmla="*/ 961535 h 1414021"/>
              <a:gd name="connsiteX1" fmla="*/ 226243 w 904973"/>
              <a:gd name="connsiteY1" fmla="*/ 961535 h 1414021"/>
              <a:gd name="connsiteX2" fmla="*/ 226243 w 904973"/>
              <a:gd name="connsiteY2" fmla="*/ 480768 h 1414021"/>
              <a:gd name="connsiteX3" fmla="*/ 226243 w 904973"/>
              <a:gd name="connsiteY3" fmla="*/ 0 h 1414021"/>
              <a:gd name="connsiteX4" fmla="*/ 678730 w 904973"/>
              <a:gd name="connsiteY4" fmla="*/ 0 h 1414021"/>
              <a:gd name="connsiteX5" fmla="*/ 678730 w 904973"/>
              <a:gd name="connsiteY5" fmla="*/ 499998 h 1414021"/>
              <a:gd name="connsiteX6" fmla="*/ 678730 w 904973"/>
              <a:gd name="connsiteY6" fmla="*/ 961535 h 1414021"/>
              <a:gd name="connsiteX7" fmla="*/ 904973 w 904973"/>
              <a:gd name="connsiteY7" fmla="*/ 961535 h 1414021"/>
              <a:gd name="connsiteX8" fmla="*/ 678730 w 904973"/>
              <a:gd name="connsiteY8" fmla="*/ 1187778 h 1414021"/>
              <a:gd name="connsiteX9" fmla="*/ 452487 w 904973"/>
              <a:gd name="connsiteY9" fmla="*/ 1414021 h 1414021"/>
              <a:gd name="connsiteX10" fmla="*/ 226244 w 904973"/>
              <a:gd name="connsiteY10" fmla="*/ 1187778 h 1414021"/>
              <a:gd name="connsiteX11" fmla="*/ 0 w 904973"/>
              <a:gd name="connsiteY11" fmla="*/ 961535 h 141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4973" h="1414021" fill="none" extrusionOk="0">
                <a:moveTo>
                  <a:pt x="0" y="961535"/>
                </a:moveTo>
                <a:cubicBezTo>
                  <a:pt x="86532" y="940150"/>
                  <a:pt x="140927" y="965808"/>
                  <a:pt x="226243" y="961535"/>
                </a:cubicBezTo>
                <a:cubicBezTo>
                  <a:pt x="221475" y="811594"/>
                  <a:pt x="249997" y="654656"/>
                  <a:pt x="226243" y="480768"/>
                </a:cubicBezTo>
                <a:cubicBezTo>
                  <a:pt x="202489" y="306880"/>
                  <a:pt x="230585" y="184669"/>
                  <a:pt x="226243" y="0"/>
                </a:cubicBezTo>
                <a:cubicBezTo>
                  <a:pt x="421901" y="-25260"/>
                  <a:pt x="571667" y="47783"/>
                  <a:pt x="678730" y="0"/>
                </a:cubicBezTo>
                <a:cubicBezTo>
                  <a:pt x="715283" y="123485"/>
                  <a:pt x="641602" y="261262"/>
                  <a:pt x="678730" y="499998"/>
                </a:cubicBezTo>
                <a:cubicBezTo>
                  <a:pt x="715858" y="738734"/>
                  <a:pt x="647278" y="855676"/>
                  <a:pt x="678730" y="961535"/>
                </a:cubicBezTo>
                <a:cubicBezTo>
                  <a:pt x="780460" y="960035"/>
                  <a:pt x="829837" y="975849"/>
                  <a:pt x="904973" y="961535"/>
                </a:cubicBezTo>
                <a:cubicBezTo>
                  <a:pt x="843698" y="1059301"/>
                  <a:pt x="767546" y="1076632"/>
                  <a:pt x="678730" y="1187778"/>
                </a:cubicBezTo>
                <a:cubicBezTo>
                  <a:pt x="589914" y="1298924"/>
                  <a:pt x="554337" y="1290122"/>
                  <a:pt x="452487" y="1414021"/>
                </a:cubicBezTo>
                <a:cubicBezTo>
                  <a:pt x="368041" y="1331069"/>
                  <a:pt x="283449" y="1232777"/>
                  <a:pt x="226244" y="1187778"/>
                </a:cubicBezTo>
                <a:cubicBezTo>
                  <a:pt x="169039" y="1142779"/>
                  <a:pt x="102310" y="1039399"/>
                  <a:pt x="0" y="961535"/>
                </a:cubicBezTo>
                <a:close/>
              </a:path>
              <a:path w="904973" h="1414021" stroke="0" extrusionOk="0">
                <a:moveTo>
                  <a:pt x="0" y="961535"/>
                </a:moveTo>
                <a:cubicBezTo>
                  <a:pt x="105774" y="945732"/>
                  <a:pt x="130556" y="975016"/>
                  <a:pt x="226243" y="961535"/>
                </a:cubicBezTo>
                <a:cubicBezTo>
                  <a:pt x="204494" y="771328"/>
                  <a:pt x="259013" y="733944"/>
                  <a:pt x="226243" y="509614"/>
                </a:cubicBezTo>
                <a:cubicBezTo>
                  <a:pt x="193473" y="285284"/>
                  <a:pt x="246882" y="225874"/>
                  <a:pt x="226243" y="0"/>
                </a:cubicBezTo>
                <a:cubicBezTo>
                  <a:pt x="398172" y="-5130"/>
                  <a:pt x="467865" y="26237"/>
                  <a:pt x="678730" y="0"/>
                </a:cubicBezTo>
                <a:cubicBezTo>
                  <a:pt x="717983" y="157244"/>
                  <a:pt x="630249" y="327566"/>
                  <a:pt x="678730" y="471152"/>
                </a:cubicBezTo>
                <a:cubicBezTo>
                  <a:pt x="727211" y="614738"/>
                  <a:pt x="633217" y="749951"/>
                  <a:pt x="678730" y="961535"/>
                </a:cubicBezTo>
                <a:cubicBezTo>
                  <a:pt x="741940" y="960660"/>
                  <a:pt x="805812" y="968156"/>
                  <a:pt x="904973" y="961535"/>
                </a:cubicBezTo>
                <a:cubicBezTo>
                  <a:pt x="808908" y="1058537"/>
                  <a:pt x="762092" y="1094123"/>
                  <a:pt x="692305" y="1174203"/>
                </a:cubicBezTo>
                <a:cubicBezTo>
                  <a:pt x="622518" y="1254283"/>
                  <a:pt x="517171" y="1300158"/>
                  <a:pt x="452487" y="1414021"/>
                </a:cubicBezTo>
                <a:cubicBezTo>
                  <a:pt x="366327" y="1330320"/>
                  <a:pt x="332256" y="1259354"/>
                  <a:pt x="221719" y="1183253"/>
                </a:cubicBezTo>
                <a:cubicBezTo>
                  <a:pt x="111182" y="1107152"/>
                  <a:pt x="48101" y="1004110"/>
                  <a:pt x="0" y="96153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19507855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xmlns="" id="{7EC87796-96C9-4D40-8D84-F56CC18E18BF}"/>
              </a:ext>
            </a:extLst>
          </p:cNvPr>
          <p:cNvSpPr/>
          <p:nvPr/>
        </p:nvSpPr>
        <p:spPr>
          <a:xfrm rot="18838904">
            <a:off x="4177980" y="2711625"/>
            <a:ext cx="904973" cy="1414021"/>
          </a:xfrm>
          <a:custGeom>
            <a:avLst/>
            <a:gdLst>
              <a:gd name="connsiteX0" fmla="*/ 0 w 904973"/>
              <a:gd name="connsiteY0" fmla="*/ 961535 h 1414021"/>
              <a:gd name="connsiteX1" fmla="*/ 226243 w 904973"/>
              <a:gd name="connsiteY1" fmla="*/ 961535 h 1414021"/>
              <a:gd name="connsiteX2" fmla="*/ 226243 w 904973"/>
              <a:gd name="connsiteY2" fmla="*/ 480768 h 1414021"/>
              <a:gd name="connsiteX3" fmla="*/ 226243 w 904973"/>
              <a:gd name="connsiteY3" fmla="*/ 0 h 1414021"/>
              <a:gd name="connsiteX4" fmla="*/ 678730 w 904973"/>
              <a:gd name="connsiteY4" fmla="*/ 0 h 1414021"/>
              <a:gd name="connsiteX5" fmla="*/ 678730 w 904973"/>
              <a:gd name="connsiteY5" fmla="*/ 499998 h 1414021"/>
              <a:gd name="connsiteX6" fmla="*/ 678730 w 904973"/>
              <a:gd name="connsiteY6" fmla="*/ 961535 h 1414021"/>
              <a:gd name="connsiteX7" fmla="*/ 904973 w 904973"/>
              <a:gd name="connsiteY7" fmla="*/ 961535 h 1414021"/>
              <a:gd name="connsiteX8" fmla="*/ 678730 w 904973"/>
              <a:gd name="connsiteY8" fmla="*/ 1187778 h 1414021"/>
              <a:gd name="connsiteX9" fmla="*/ 452487 w 904973"/>
              <a:gd name="connsiteY9" fmla="*/ 1414021 h 1414021"/>
              <a:gd name="connsiteX10" fmla="*/ 226244 w 904973"/>
              <a:gd name="connsiteY10" fmla="*/ 1187778 h 1414021"/>
              <a:gd name="connsiteX11" fmla="*/ 0 w 904973"/>
              <a:gd name="connsiteY11" fmla="*/ 961535 h 141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4973" h="1414021" fill="none" extrusionOk="0">
                <a:moveTo>
                  <a:pt x="0" y="961535"/>
                </a:moveTo>
                <a:cubicBezTo>
                  <a:pt x="86532" y="940150"/>
                  <a:pt x="140927" y="965808"/>
                  <a:pt x="226243" y="961535"/>
                </a:cubicBezTo>
                <a:cubicBezTo>
                  <a:pt x="221475" y="811594"/>
                  <a:pt x="249997" y="654656"/>
                  <a:pt x="226243" y="480768"/>
                </a:cubicBezTo>
                <a:cubicBezTo>
                  <a:pt x="202489" y="306880"/>
                  <a:pt x="230585" y="184669"/>
                  <a:pt x="226243" y="0"/>
                </a:cubicBezTo>
                <a:cubicBezTo>
                  <a:pt x="421901" y="-25260"/>
                  <a:pt x="571667" y="47783"/>
                  <a:pt x="678730" y="0"/>
                </a:cubicBezTo>
                <a:cubicBezTo>
                  <a:pt x="715283" y="123485"/>
                  <a:pt x="641602" y="261262"/>
                  <a:pt x="678730" y="499998"/>
                </a:cubicBezTo>
                <a:cubicBezTo>
                  <a:pt x="715858" y="738734"/>
                  <a:pt x="647278" y="855676"/>
                  <a:pt x="678730" y="961535"/>
                </a:cubicBezTo>
                <a:cubicBezTo>
                  <a:pt x="780460" y="960035"/>
                  <a:pt x="829837" y="975849"/>
                  <a:pt x="904973" y="961535"/>
                </a:cubicBezTo>
                <a:cubicBezTo>
                  <a:pt x="843698" y="1059301"/>
                  <a:pt x="767546" y="1076632"/>
                  <a:pt x="678730" y="1187778"/>
                </a:cubicBezTo>
                <a:cubicBezTo>
                  <a:pt x="589914" y="1298924"/>
                  <a:pt x="554337" y="1290122"/>
                  <a:pt x="452487" y="1414021"/>
                </a:cubicBezTo>
                <a:cubicBezTo>
                  <a:pt x="368041" y="1331069"/>
                  <a:pt x="283449" y="1232777"/>
                  <a:pt x="226244" y="1187778"/>
                </a:cubicBezTo>
                <a:cubicBezTo>
                  <a:pt x="169039" y="1142779"/>
                  <a:pt x="102310" y="1039399"/>
                  <a:pt x="0" y="961535"/>
                </a:cubicBezTo>
                <a:close/>
              </a:path>
              <a:path w="904973" h="1414021" stroke="0" extrusionOk="0">
                <a:moveTo>
                  <a:pt x="0" y="961535"/>
                </a:moveTo>
                <a:cubicBezTo>
                  <a:pt x="105774" y="945732"/>
                  <a:pt x="130556" y="975016"/>
                  <a:pt x="226243" y="961535"/>
                </a:cubicBezTo>
                <a:cubicBezTo>
                  <a:pt x="204494" y="771328"/>
                  <a:pt x="259013" y="733944"/>
                  <a:pt x="226243" y="509614"/>
                </a:cubicBezTo>
                <a:cubicBezTo>
                  <a:pt x="193473" y="285284"/>
                  <a:pt x="246882" y="225874"/>
                  <a:pt x="226243" y="0"/>
                </a:cubicBezTo>
                <a:cubicBezTo>
                  <a:pt x="398172" y="-5130"/>
                  <a:pt x="467865" y="26237"/>
                  <a:pt x="678730" y="0"/>
                </a:cubicBezTo>
                <a:cubicBezTo>
                  <a:pt x="717983" y="157244"/>
                  <a:pt x="630249" y="327566"/>
                  <a:pt x="678730" y="471152"/>
                </a:cubicBezTo>
                <a:cubicBezTo>
                  <a:pt x="727211" y="614738"/>
                  <a:pt x="633217" y="749951"/>
                  <a:pt x="678730" y="961535"/>
                </a:cubicBezTo>
                <a:cubicBezTo>
                  <a:pt x="741940" y="960660"/>
                  <a:pt x="805812" y="968156"/>
                  <a:pt x="904973" y="961535"/>
                </a:cubicBezTo>
                <a:cubicBezTo>
                  <a:pt x="808908" y="1058537"/>
                  <a:pt x="762092" y="1094123"/>
                  <a:pt x="692305" y="1174203"/>
                </a:cubicBezTo>
                <a:cubicBezTo>
                  <a:pt x="622518" y="1254283"/>
                  <a:pt x="517171" y="1300158"/>
                  <a:pt x="452487" y="1414021"/>
                </a:cubicBezTo>
                <a:cubicBezTo>
                  <a:pt x="366327" y="1330320"/>
                  <a:pt x="332256" y="1259354"/>
                  <a:pt x="221719" y="1183253"/>
                </a:cubicBezTo>
                <a:cubicBezTo>
                  <a:pt x="111182" y="1107152"/>
                  <a:pt x="48101" y="1004110"/>
                  <a:pt x="0" y="96153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19507855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148967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206701F5-11D2-4232-934B-A786C300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080" y="3429000"/>
            <a:ext cx="2323920" cy="3287598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A5F0E5BA-BBFB-447A-96A0-369CAEF7371E}"/>
              </a:ext>
            </a:extLst>
          </p:cNvPr>
          <p:cNvSpPr/>
          <p:nvPr/>
        </p:nvSpPr>
        <p:spPr>
          <a:xfrm>
            <a:off x="6451023" y="1393532"/>
            <a:ext cx="4579017" cy="2922181"/>
          </a:xfrm>
          <a:custGeom>
            <a:avLst/>
            <a:gdLst>
              <a:gd name="connsiteX0" fmla="*/ 4201019 w 4579017"/>
              <a:gd name="connsiteY0" fmla="*/ 2820138 h 2922181"/>
              <a:gd name="connsiteX1" fmla="*/ 3825973 w 4579017"/>
              <a:gd name="connsiteY1" fmla="*/ 2766344 h 2922181"/>
              <a:gd name="connsiteX2" fmla="*/ 3465634 w 4579017"/>
              <a:gd name="connsiteY2" fmla="*/ 2714660 h 2922181"/>
              <a:gd name="connsiteX3" fmla="*/ 1162125 w 4579017"/>
              <a:gd name="connsiteY3" fmla="*/ 2732768 h 2922181"/>
              <a:gd name="connsiteX4" fmla="*/ 787674 w 4579017"/>
              <a:gd name="connsiteY4" fmla="*/ 358270 h 2922181"/>
              <a:gd name="connsiteX5" fmla="*/ 3109868 w 4579017"/>
              <a:gd name="connsiteY5" fmla="*/ 97013 h 2922181"/>
              <a:gd name="connsiteX6" fmla="*/ 4115843 w 4579017"/>
              <a:gd name="connsiteY6" fmla="*/ 2342214 h 2922181"/>
              <a:gd name="connsiteX7" fmla="*/ 4201019 w 4579017"/>
              <a:gd name="connsiteY7" fmla="*/ 2820138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4201019" y="2820138"/>
                </a:moveTo>
                <a:cubicBezTo>
                  <a:pt x="4036863" y="2797851"/>
                  <a:pt x="3929085" y="2791947"/>
                  <a:pt x="3825973" y="2766344"/>
                </a:cubicBezTo>
                <a:cubicBezTo>
                  <a:pt x="3722861" y="2740742"/>
                  <a:pt x="3623897" y="2753351"/>
                  <a:pt x="3465634" y="2714660"/>
                </a:cubicBezTo>
                <a:cubicBezTo>
                  <a:pt x="2938359" y="2957955"/>
                  <a:pt x="1858974" y="2974268"/>
                  <a:pt x="1162125" y="2732768"/>
                </a:cubicBezTo>
                <a:cubicBezTo>
                  <a:pt x="-218551" y="2267901"/>
                  <a:pt x="-590393" y="1031060"/>
                  <a:pt x="787674" y="358270"/>
                </a:cubicBezTo>
                <a:cubicBezTo>
                  <a:pt x="1456535" y="-50174"/>
                  <a:pt x="2325276" y="-62420"/>
                  <a:pt x="3109868" y="97013"/>
                </a:cubicBezTo>
                <a:cubicBezTo>
                  <a:pt x="4382825" y="493161"/>
                  <a:pt x="4797290" y="1487533"/>
                  <a:pt x="4115843" y="2342214"/>
                </a:cubicBezTo>
                <a:cubicBezTo>
                  <a:pt x="4165000" y="2541215"/>
                  <a:pt x="4171425" y="2676791"/>
                  <a:pt x="4201019" y="2820138"/>
                </a:cubicBezTo>
                <a:close/>
              </a:path>
              <a:path w="4579017" h="2922181" stroke="0" extrusionOk="0">
                <a:moveTo>
                  <a:pt x="4201019" y="2820138"/>
                </a:moveTo>
                <a:cubicBezTo>
                  <a:pt x="4119988" y="2807159"/>
                  <a:pt x="3926976" y="2795182"/>
                  <a:pt x="3855388" y="2770563"/>
                </a:cubicBezTo>
                <a:cubicBezTo>
                  <a:pt x="3783800" y="2745944"/>
                  <a:pt x="3617709" y="2737265"/>
                  <a:pt x="3465634" y="2714660"/>
                </a:cubicBezTo>
                <a:cubicBezTo>
                  <a:pt x="2740341" y="2887310"/>
                  <a:pt x="1854202" y="3035035"/>
                  <a:pt x="1162125" y="2732768"/>
                </a:cubicBezTo>
                <a:cubicBezTo>
                  <a:pt x="-315185" y="2128960"/>
                  <a:pt x="-475620" y="1050671"/>
                  <a:pt x="787674" y="358270"/>
                </a:cubicBezTo>
                <a:cubicBezTo>
                  <a:pt x="1397270" y="7307"/>
                  <a:pt x="2211823" y="-180774"/>
                  <a:pt x="3109868" y="97013"/>
                </a:cubicBezTo>
                <a:cubicBezTo>
                  <a:pt x="4618856" y="547927"/>
                  <a:pt x="4842253" y="1503401"/>
                  <a:pt x="4115843" y="2342214"/>
                </a:cubicBezTo>
                <a:cubicBezTo>
                  <a:pt x="4140149" y="2582575"/>
                  <a:pt x="4171719" y="2608380"/>
                  <a:pt x="4201019" y="282013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1745"/>
                      <a:gd name="adj2" fmla="val 465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Tko je provodio indijsku borbu za neovisnost?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335231F-9163-4025-9B31-6AD1C273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677" y="1335533"/>
            <a:ext cx="4384591" cy="526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BF7D7A83-3171-4335-B09C-27C9619F16DC}"/>
              </a:ext>
            </a:extLst>
          </p:cNvPr>
          <p:cNvSpPr/>
          <p:nvPr/>
        </p:nvSpPr>
        <p:spPr>
          <a:xfrm>
            <a:off x="6451022" y="1393531"/>
            <a:ext cx="4579017" cy="2922181"/>
          </a:xfrm>
          <a:custGeom>
            <a:avLst/>
            <a:gdLst>
              <a:gd name="connsiteX0" fmla="*/ 4201019 w 4579017"/>
              <a:gd name="connsiteY0" fmla="*/ 2820138 h 2922181"/>
              <a:gd name="connsiteX1" fmla="*/ 3825973 w 4579017"/>
              <a:gd name="connsiteY1" fmla="*/ 2766344 h 2922181"/>
              <a:gd name="connsiteX2" fmla="*/ 3465634 w 4579017"/>
              <a:gd name="connsiteY2" fmla="*/ 2714660 h 2922181"/>
              <a:gd name="connsiteX3" fmla="*/ 1162125 w 4579017"/>
              <a:gd name="connsiteY3" fmla="*/ 2732768 h 2922181"/>
              <a:gd name="connsiteX4" fmla="*/ 787674 w 4579017"/>
              <a:gd name="connsiteY4" fmla="*/ 358270 h 2922181"/>
              <a:gd name="connsiteX5" fmla="*/ 3109868 w 4579017"/>
              <a:gd name="connsiteY5" fmla="*/ 97013 h 2922181"/>
              <a:gd name="connsiteX6" fmla="*/ 4115843 w 4579017"/>
              <a:gd name="connsiteY6" fmla="*/ 2342214 h 2922181"/>
              <a:gd name="connsiteX7" fmla="*/ 4201019 w 4579017"/>
              <a:gd name="connsiteY7" fmla="*/ 2820138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4201019" y="2820138"/>
                </a:moveTo>
                <a:cubicBezTo>
                  <a:pt x="4036863" y="2797851"/>
                  <a:pt x="3929085" y="2791947"/>
                  <a:pt x="3825973" y="2766344"/>
                </a:cubicBezTo>
                <a:cubicBezTo>
                  <a:pt x="3722861" y="2740742"/>
                  <a:pt x="3623897" y="2753351"/>
                  <a:pt x="3465634" y="2714660"/>
                </a:cubicBezTo>
                <a:cubicBezTo>
                  <a:pt x="2938359" y="2957955"/>
                  <a:pt x="1858974" y="2974268"/>
                  <a:pt x="1162125" y="2732768"/>
                </a:cubicBezTo>
                <a:cubicBezTo>
                  <a:pt x="-218551" y="2267901"/>
                  <a:pt x="-590393" y="1031060"/>
                  <a:pt x="787674" y="358270"/>
                </a:cubicBezTo>
                <a:cubicBezTo>
                  <a:pt x="1456535" y="-50174"/>
                  <a:pt x="2325276" y="-62420"/>
                  <a:pt x="3109868" y="97013"/>
                </a:cubicBezTo>
                <a:cubicBezTo>
                  <a:pt x="4382825" y="493161"/>
                  <a:pt x="4797290" y="1487533"/>
                  <a:pt x="4115843" y="2342214"/>
                </a:cubicBezTo>
                <a:cubicBezTo>
                  <a:pt x="4165000" y="2541215"/>
                  <a:pt x="4171425" y="2676791"/>
                  <a:pt x="4201019" y="2820138"/>
                </a:cubicBezTo>
                <a:close/>
              </a:path>
              <a:path w="4579017" h="2922181" stroke="0" extrusionOk="0">
                <a:moveTo>
                  <a:pt x="4201019" y="2820138"/>
                </a:moveTo>
                <a:cubicBezTo>
                  <a:pt x="4119988" y="2807159"/>
                  <a:pt x="3926976" y="2795182"/>
                  <a:pt x="3855388" y="2770563"/>
                </a:cubicBezTo>
                <a:cubicBezTo>
                  <a:pt x="3783800" y="2745944"/>
                  <a:pt x="3617709" y="2737265"/>
                  <a:pt x="3465634" y="2714660"/>
                </a:cubicBezTo>
                <a:cubicBezTo>
                  <a:pt x="2740341" y="2887310"/>
                  <a:pt x="1854202" y="3035035"/>
                  <a:pt x="1162125" y="2732768"/>
                </a:cubicBezTo>
                <a:cubicBezTo>
                  <a:pt x="-315185" y="2128960"/>
                  <a:pt x="-475620" y="1050671"/>
                  <a:pt x="787674" y="358270"/>
                </a:cubicBezTo>
                <a:cubicBezTo>
                  <a:pt x="1397270" y="7307"/>
                  <a:pt x="2211823" y="-180774"/>
                  <a:pt x="3109868" y="97013"/>
                </a:cubicBezTo>
                <a:cubicBezTo>
                  <a:pt x="4618856" y="547927"/>
                  <a:pt x="4842253" y="1503401"/>
                  <a:pt x="4115843" y="2342214"/>
                </a:cubicBezTo>
                <a:cubicBezTo>
                  <a:pt x="4140149" y="2582575"/>
                  <a:pt x="4171719" y="2608380"/>
                  <a:pt x="4201019" y="282013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1745"/>
                      <a:gd name="adj2" fmla="val 465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Koje metode su pritom primijenjene?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7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206701F5-11D2-4232-934B-A786C300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84" y="3832123"/>
            <a:ext cx="2065616" cy="292218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F7C40B6-F2ED-4C1A-846B-32FC82FA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1472"/>
            <a:ext cx="7496447" cy="556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A5F0E5BA-BBFB-447A-96A0-369CAEF7371E}"/>
              </a:ext>
            </a:extLst>
          </p:cNvPr>
          <p:cNvSpPr/>
          <p:nvPr/>
        </p:nvSpPr>
        <p:spPr>
          <a:xfrm>
            <a:off x="7249214" y="1291472"/>
            <a:ext cx="4579017" cy="2922181"/>
          </a:xfrm>
          <a:custGeom>
            <a:avLst/>
            <a:gdLst>
              <a:gd name="connsiteX0" fmla="*/ 3390304 w 4579017"/>
              <a:gd name="connsiteY0" fmla="*/ 3319773 h 2922181"/>
              <a:gd name="connsiteX1" fmla="*/ 3025719 w 4579017"/>
              <a:gd name="connsiteY1" fmla="*/ 3106339 h 2922181"/>
              <a:gd name="connsiteX2" fmla="*/ 2675431 w 4579017"/>
              <a:gd name="connsiteY2" fmla="*/ 2901275 h 2922181"/>
              <a:gd name="connsiteX3" fmla="*/ 362546 w 4579017"/>
              <a:gd name="connsiteY3" fmla="*/ 2250117 h 2922181"/>
              <a:gd name="connsiteX4" fmla="*/ 1511040 w 4579017"/>
              <a:gd name="connsiteY4" fmla="*/ 87052 h 2922181"/>
              <a:gd name="connsiteX5" fmla="*/ 3775381 w 4579017"/>
              <a:gd name="connsiteY5" fmla="*/ 349500 h 2922181"/>
              <a:gd name="connsiteX6" fmla="*/ 3492723 w 4579017"/>
              <a:gd name="connsiteY6" fmla="*/ 2704148 h 2922181"/>
              <a:gd name="connsiteX7" fmla="*/ 3390304 w 4579017"/>
              <a:gd name="connsiteY7" fmla="*/ 3319773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3390304" y="3319773"/>
                </a:moveTo>
                <a:cubicBezTo>
                  <a:pt x="3256717" y="3259525"/>
                  <a:pt x="3188786" y="3179057"/>
                  <a:pt x="3025719" y="3106339"/>
                </a:cubicBezTo>
                <a:cubicBezTo>
                  <a:pt x="2862652" y="3033621"/>
                  <a:pt x="2806795" y="2975054"/>
                  <a:pt x="2675431" y="2901275"/>
                </a:cubicBezTo>
                <a:cubicBezTo>
                  <a:pt x="1883111" y="2983199"/>
                  <a:pt x="820664" y="2710845"/>
                  <a:pt x="362546" y="2250117"/>
                </a:cubicBezTo>
                <a:cubicBezTo>
                  <a:pt x="-443740" y="1546139"/>
                  <a:pt x="66747" y="409602"/>
                  <a:pt x="1511040" y="87052"/>
                </a:cubicBezTo>
                <a:cubicBezTo>
                  <a:pt x="2302076" y="-122536"/>
                  <a:pt x="3173020" y="151986"/>
                  <a:pt x="3775381" y="349500"/>
                </a:cubicBezTo>
                <a:cubicBezTo>
                  <a:pt x="4753023" y="1057587"/>
                  <a:pt x="4536599" y="2091135"/>
                  <a:pt x="3492723" y="2704148"/>
                </a:cubicBezTo>
                <a:cubicBezTo>
                  <a:pt x="3485062" y="2886842"/>
                  <a:pt x="3401042" y="3097797"/>
                  <a:pt x="3390304" y="3319773"/>
                </a:cubicBezTo>
                <a:close/>
              </a:path>
              <a:path w="4579017" h="2922181" stroke="0" extrusionOk="0">
                <a:moveTo>
                  <a:pt x="3390304" y="3319773"/>
                </a:moveTo>
                <a:cubicBezTo>
                  <a:pt x="3306811" y="3276002"/>
                  <a:pt x="3215128" y="3223224"/>
                  <a:pt x="3054314" y="3123079"/>
                </a:cubicBezTo>
                <a:cubicBezTo>
                  <a:pt x="2893500" y="3022934"/>
                  <a:pt x="2801860" y="2977099"/>
                  <a:pt x="2675431" y="2901275"/>
                </a:cubicBezTo>
                <a:cubicBezTo>
                  <a:pt x="1757412" y="2936120"/>
                  <a:pt x="801484" y="2843508"/>
                  <a:pt x="362546" y="2250117"/>
                </a:cubicBezTo>
                <a:cubicBezTo>
                  <a:pt x="-531220" y="1355078"/>
                  <a:pt x="-101933" y="506961"/>
                  <a:pt x="1511040" y="87052"/>
                </a:cubicBezTo>
                <a:cubicBezTo>
                  <a:pt x="2258084" y="-88421"/>
                  <a:pt x="3066057" y="-56380"/>
                  <a:pt x="3775381" y="349500"/>
                </a:cubicBezTo>
                <a:cubicBezTo>
                  <a:pt x="5038710" y="1089779"/>
                  <a:pt x="4681315" y="2139971"/>
                  <a:pt x="3492723" y="2704148"/>
                </a:cubicBezTo>
                <a:cubicBezTo>
                  <a:pt x="3485762" y="2842345"/>
                  <a:pt x="3462934" y="3037607"/>
                  <a:pt x="3390304" y="3319773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4040"/>
                      <a:gd name="adj2" fmla="val 636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Koji su problemi zadesili novonastale države?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013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206701F5-11D2-4232-934B-A786C300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84" y="3832123"/>
            <a:ext cx="2065616" cy="2922181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A5F0E5BA-BBFB-447A-96A0-369CAEF7371E}"/>
              </a:ext>
            </a:extLst>
          </p:cNvPr>
          <p:cNvSpPr/>
          <p:nvPr/>
        </p:nvSpPr>
        <p:spPr>
          <a:xfrm>
            <a:off x="7249214" y="1291472"/>
            <a:ext cx="4579017" cy="2922181"/>
          </a:xfrm>
          <a:custGeom>
            <a:avLst/>
            <a:gdLst>
              <a:gd name="connsiteX0" fmla="*/ 3390304 w 4579017"/>
              <a:gd name="connsiteY0" fmla="*/ 3319773 h 2922181"/>
              <a:gd name="connsiteX1" fmla="*/ 3025719 w 4579017"/>
              <a:gd name="connsiteY1" fmla="*/ 3106339 h 2922181"/>
              <a:gd name="connsiteX2" fmla="*/ 2675431 w 4579017"/>
              <a:gd name="connsiteY2" fmla="*/ 2901275 h 2922181"/>
              <a:gd name="connsiteX3" fmla="*/ 362546 w 4579017"/>
              <a:gd name="connsiteY3" fmla="*/ 2250117 h 2922181"/>
              <a:gd name="connsiteX4" fmla="*/ 1511040 w 4579017"/>
              <a:gd name="connsiteY4" fmla="*/ 87052 h 2922181"/>
              <a:gd name="connsiteX5" fmla="*/ 3775381 w 4579017"/>
              <a:gd name="connsiteY5" fmla="*/ 349500 h 2922181"/>
              <a:gd name="connsiteX6" fmla="*/ 3492723 w 4579017"/>
              <a:gd name="connsiteY6" fmla="*/ 2704148 h 2922181"/>
              <a:gd name="connsiteX7" fmla="*/ 3390304 w 4579017"/>
              <a:gd name="connsiteY7" fmla="*/ 3319773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3390304" y="3319773"/>
                </a:moveTo>
                <a:cubicBezTo>
                  <a:pt x="3256717" y="3259525"/>
                  <a:pt x="3188786" y="3179057"/>
                  <a:pt x="3025719" y="3106339"/>
                </a:cubicBezTo>
                <a:cubicBezTo>
                  <a:pt x="2862652" y="3033621"/>
                  <a:pt x="2806795" y="2975054"/>
                  <a:pt x="2675431" y="2901275"/>
                </a:cubicBezTo>
                <a:cubicBezTo>
                  <a:pt x="1883111" y="2983199"/>
                  <a:pt x="820664" y="2710845"/>
                  <a:pt x="362546" y="2250117"/>
                </a:cubicBezTo>
                <a:cubicBezTo>
                  <a:pt x="-443740" y="1546139"/>
                  <a:pt x="66747" y="409602"/>
                  <a:pt x="1511040" y="87052"/>
                </a:cubicBezTo>
                <a:cubicBezTo>
                  <a:pt x="2302076" y="-122536"/>
                  <a:pt x="3173020" y="151986"/>
                  <a:pt x="3775381" y="349500"/>
                </a:cubicBezTo>
                <a:cubicBezTo>
                  <a:pt x="4753023" y="1057587"/>
                  <a:pt x="4536599" y="2091135"/>
                  <a:pt x="3492723" y="2704148"/>
                </a:cubicBezTo>
                <a:cubicBezTo>
                  <a:pt x="3485062" y="2886842"/>
                  <a:pt x="3401042" y="3097797"/>
                  <a:pt x="3390304" y="3319773"/>
                </a:cubicBezTo>
                <a:close/>
              </a:path>
              <a:path w="4579017" h="2922181" stroke="0" extrusionOk="0">
                <a:moveTo>
                  <a:pt x="3390304" y="3319773"/>
                </a:moveTo>
                <a:cubicBezTo>
                  <a:pt x="3306811" y="3276002"/>
                  <a:pt x="3215128" y="3223224"/>
                  <a:pt x="3054314" y="3123079"/>
                </a:cubicBezTo>
                <a:cubicBezTo>
                  <a:pt x="2893500" y="3022934"/>
                  <a:pt x="2801860" y="2977099"/>
                  <a:pt x="2675431" y="2901275"/>
                </a:cubicBezTo>
                <a:cubicBezTo>
                  <a:pt x="1757412" y="2936120"/>
                  <a:pt x="801484" y="2843508"/>
                  <a:pt x="362546" y="2250117"/>
                </a:cubicBezTo>
                <a:cubicBezTo>
                  <a:pt x="-531220" y="1355078"/>
                  <a:pt x="-101933" y="506961"/>
                  <a:pt x="1511040" y="87052"/>
                </a:cubicBezTo>
                <a:cubicBezTo>
                  <a:pt x="2258084" y="-88421"/>
                  <a:pt x="3066057" y="-56380"/>
                  <a:pt x="3775381" y="349500"/>
                </a:cubicBezTo>
                <a:cubicBezTo>
                  <a:pt x="5038710" y="1089779"/>
                  <a:pt x="4681315" y="2139971"/>
                  <a:pt x="3492723" y="2704148"/>
                </a:cubicBezTo>
                <a:cubicBezTo>
                  <a:pt x="3485762" y="2842345"/>
                  <a:pt x="3462934" y="3037607"/>
                  <a:pt x="3390304" y="331977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4040"/>
                      <a:gd name="adj2" fmla="val 636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Objasni pojam apartheid. 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FA35597-07F3-4443-A9E5-9EC712070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1612" y="1291472"/>
            <a:ext cx="4091233" cy="542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A6FB7DFC-F866-4ECF-B41D-9C917574084C}"/>
              </a:ext>
            </a:extLst>
          </p:cNvPr>
          <p:cNvSpPr/>
          <p:nvPr/>
        </p:nvSpPr>
        <p:spPr>
          <a:xfrm>
            <a:off x="7249213" y="1291472"/>
            <a:ext cx="4579017" cy="2922181"/>
          </a:xfrm>
          <a:custGeom>
            <a:avLst/>
            <a:gdLst>
              <a:gd name="connsiteX0" fmla="*/ 3390304 w 4579017"/>
              <a:gd name="connsiteY0" fmla="*/ 3319773 h 2922181"/>
              <a:gd name="connsiteX1" fmla="*/ 3025719 w 4579017"/>
              <a:gd name="connsiteY1" fmla="*/ 3106339 h 2922181"/>
              <a:gd name="connsiteX2" fmla="*/ 2675431 w 4579017"/>
              <a:gd name="connsiteY2" fmla="*/ 2901275 h 2922181"/>
              <a:gd name="connsiteX3" fmla="*/ 362546 w 4579017"/>
              <a:gd name="connsiteY3" fmla="*/ 2250117 h 2922181"/>
              <a:gd name="connsiteX4" fmla="*/ 1511040 w 4579017"/>
              <a:gd name="connsiteY4" fmla="*/ 87052 h 2922181"/>
              <a:gd name="connsiteX5" fmla="*/ 3775381 w 4579017"/>
              <a:gd name="connsiteY5" fmla="*/ 349500 h 2922181"/>
              <a:gd name="connsiteX6" fmla="*/ 3492723 w 4579017"/>
              <a:gd name="connsiteY6" fmla="*/ 2704148 h 2922181"/>
              <a:gd name="connsiteX7" fmla="*/ 3390304 w 4579017"/>
              <a:gd name="connsiteY7" fmla="*/ 3319773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3390304" y="3319773"/>
                </a:moveTo>
                <a:cubicBezTo>
                  <a:pt x="3256717" y="3259525"/>
                  <a:pt x="3188786" y="3179057"/>
                  <a:pt x="3025719" y="3106339"/>
                </a:cubicBezTo>
                <a:cubicBezTo>
                  <a:pt x="2862652" y="3033621"/>
                  <a:pt x="2806795" y="2975054"/>
                  <a:pt x="2675431" y="2901275"/>
                </a:cubicBezTo>
                <a:cubicBezTo>
                  <a:pt x="1883111" y="2983199"/>
                  <a:pt x="820664" y="2710845"/>
                  <a:pt x="362546" y="2250117"/>
                </a:cubicBezTo>
                <a:cubicBezTo>
                  <a:pt x="-443740" y="1546139"/>
                  <a:pt x="66747" y="409602"/>
                  <a:pt x="1511040" y="87052"/>
                </a:cubicBezTo>
                <a:cubicBezTo>
                  <a:pt x="2302076" y="-122536"/>
                  <a:pt x="3173020" y="151986"/>
                  <a:pt x="3775381" y="349500"/>
                </a:cubicBezTo>
                <a:cubicBezTo>
                  <a:pt x="4753023" y="1057587"/>
                  <a:pt x="4536599" y="2091135"/>
                  <a:pt x="3492723" y="2704148"/>
                </a:cubicBezTo>
                <a:cubicBezTo>
                  <a:pt x="3485062" y="2886842"/>
                  <a:pt x="3401042" y="3097797"/>
                  <a:pt x="3390304" y="3319773"/>
                </a:cubicBezTo>
                <a:close/>
              </a:path>
              <a:path w="4579017" h="2922181" stroke="0" extrusionOk="0">
                <a:moveTo>
                  <a:pt x="3390304" y="3319773"/>
                </a:moveTo>
                <a:cubicBezTo>
                  <a:pt x="3306811" y="3276002"/>
                  <a:pt x="3215128" y="3223224"/>
                  <a:pt x="3054314" y="3123079"/>
                </a:cubicBezTo>
                <a:cubicBezTo>
                  <a:pt x="2893500" y="3022934"/>
                  <a:pt x="2801860" y="2977099"/>
                  <a:pt x="2675431" y="2901275"/>
                </a:cubicBezTo>
                <a:cubicBezTo>
                  <a:pt x="1757412" y="2936120"/>
                  <a:pt x="801484" y="2843508"/>
                  <a:pt x="362546" y="2250117"/>
                </a:cubicBezTo>
                <a:cubicBezTo>
                  <a:pt x="-531220" y="1355078"/>
                  <a:pt x="-101933" y="506961"/>
                  <a:pt x="1511040" y="87052"/>
                </a:cubicBezTo>
                <a:cubicBezTo>
                  <a:pt x="2258084" y="-88421"/>
                  <a:pt x="3066057" y="-56380"/>
                  <a:pt x="3775381" y="349500"/>
                </a:cubicBezTo>
                <a:cubicBezTo>
                  <a:pt x="5038710" y="1089779"/>
                  <a:pt x="4681315" y="2139971"/>
                  <a:pt x="3492723" y="2704148"/>
                </a:cubicBezTo>
                <a:cubicBezTo>
                  <a:pt x="3485762" y="2842345"/>
                  <a:pt x="3462934" y="3037607"/>
                  <a:pt x="3390304" y="331977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4040"/>
                      <a:gd name="adj2" fmla="val 636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Koja je država provodila takvu rasističku politiku?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53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8AFCB54A-FFD9-4F12-8CDF-7334A055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84" y="3832123"/>
            <a:ext cx="2065616" cy="2922181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7079530" y="1280411"/>
            <a:ext cx="4579017" cy="2922181"/>
          </a:xfrm>
          <a:custGeom>
            <a:avLst/>
            <a:gdLst>
              <a:gd name="connsiteX0" fmla="*/ 3739088 w 4579017"/>
              <a:gd name="connsiteY0" fmla="*/ 3027555 h 2922181"/>
              <a:gd name="connsiteX1" fmla="*/ 3390800 w 4579017"/>
              <a:gd name="connsiteY1" fmla="*/ 2930795 h 2922181"/>
              <a:gd name="connsiteX2" fmla="*/ 3056171 w 4579017"/>
              <a:gd name="connsiteY2" fmla="*/ 2837830 h 2922181"/>
              <a:gd name="connsiteX3" fmla="*/ 759751 w 4579017"/>
              <a:gd name="connsiteY3" fmla="*/ 2548168 h 2922181"/>
              <a:gd name="connsiteX4" fmla="*/ 1158317 w 4579017"/>
              <a:gd name="connsiteY4" fmla="*/ 190790 h 2922181"/>
              <a:gd name="connsiteX5" fmla="*/ 3431047 w 4579017"/>
              <a:gd name="connsiteY5" fmla="*/ 194566 h 2922181"/>
              <a:gd name="connsiteX6" fmla="*/ 3808495 w 4579017"/>
              <a:gd name="connsiteY6" fmla="*/ 2554302 h 2922181"/>
              <a:gd name="connsiteX7" fmla="*/ 3739088 w 4579017"/>
              <a:gd name="connsiteY7" fmla="*/ 3027555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3739088" y="3027555"/>
                </a:moveTo>
                <a:cubicBezTo>
                  <a:pt x="3580972" y="2970195"/>
                  <a:pt x="3514310" y="2958916"/>
                  <a:pt x="3390800" y="2930795"/>
                </a:cubicBezTo>
                <a:cubicBezTo>
                  <a:pt x="3267290" y="2902674"/>
                  <a:pt x="3158685" y="2873361"/>
                  <a:pt x="3056171" y="2837830"/>
                </a:cubicBezTo>
                <a:cubicBezTo>
                  <a:pt x="2362954" y="3002621"/>
                  <a:pt x="1250880" y="2791188"/>
                  <a:pt x="759751" y="2548168"/>
                </a:cubicBezTo>
                <a:cubicBezTo>
                  <a:pt x="-437235" y="2106592"/>
                  <a:pt x="-359887" y="693188"/>
                  <a:pt x="1158317" y="190790"/>
                </a:cubicBezTo>
                <a:cubicBezTo>
                  <a:pt x="1893817" y="-119723"/>
                  <a:pt x="2733213" y="-31918"/>
                  <a:pt x="3431047" y="194566"/>
                </a:cubicBezTo>
                <a:cubicBezTo>
                  <a:pt x="4680528" y="726356"/>
                  <a:pt x="4726440" y="1807840"/>
                  <a:pt x="3808495" y="2554302"/>
                </a:cubicBezTo>
                <a:cubicBezTo>
                  <a:pt x="3776154" y="2717017"/>
                  <a:pt x="3762717" y="2809666"/>
                  <a:pt x="3739088" y="3027555"/>
                </a:cubicBezTo>
                <a:close/>
              </a:path>
              <a:path w="4579017" h="2922181" stroke="0" extrusionOk="0">
                <a:moveTo>
                  <a:pt x="3739088" y="3027555"/>
                </a:moveTo>
                <a:cubicBezTo>
                  <a:pt x="3635777" y="2995009"/>
                  <a:pt x="3570178" y="2973938"/>
                  <a:pt x="3418117" y="2938384"/>
                </a:cubicBezTo>
                <a:cubicBezTo>
                  <a:pt x="3266056" y="2902830"/>
                  <a:pt x="3144945" y="2856551"/>
                  <a:pt x="3056171" y="2837830"/>
                </a:cubicBezTo>
                <a:cubicBezTo>
                  <a:pt x="2239791" y="2882379"/>
                  <a:pt x="1351467" y="2962919"/>
                  <a:pt x="759751" y="2548168"/>
                </a:cubicBezTo>
                <a:cubicBezTo>
                  <a:pt x="-482917" y="1797614"/>
                  <a:pt x="-392154" y="767346"/>
                  <a:pt x="1158317" y="190790"/>
                </a:cubicBezTo>
                <a:cubicBezTo>
                  <a:pt x="1701295" y="-46304"/>
                  <a:pt x="2635568" y="-135717"/>
                  <a:pt x="3431047" y="194566"/>
                </a:cubicBezTo>
                <a:cubicBezTo>
                  <a:pt x="4891666" y="816189"/>
                  <a:pt x="4885367" y="1861233"/>
                  <a:pt x="3808495" y="2554302"/>
                </a:cubicBezTo>
                <a:cubicBezTo>
                  <a:pt x="3804662" y="2709422"/>
                  <a:pt x="3736902" y="2900456"/>
                  <a:pt x="3739088" y="3027555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1657"/>
                      <a:gd name="adj2" fmla="val 536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Prepoznaješ li osobu na fotografiji? Što znaš o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njoj?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64C66D9-8909-476D-A8E8-97CF90FDF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624" y="1703313"/>
            <a:ext cx="6097589" cy="468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4766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suknja&#10;&#10;Opis je automatski generiran">
            <a:extLst>
              <a:ext uri="{FF2B5EF4-FFF2-40B4-BE49-F238E27FC236}">
                <a16:creationId xmlns:a16="http://schemas.microsoft.com/office/drawing/2014/main" xmlns="" id="{9C9056D4-D095-4026-9638-B54E7F9F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952" y="2402195"/>
            <a:ext cx="3149697" cy="4455806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2421635" y="1602557"/>
            <a:ext cx="6213318" cy="3529760"/>
          </a:xfrm>
          <a:custGeom>
            <a:avLst/>
            <a:gdLst>
              <a:gd name="connsiteX0" fmla="*/ 6920021 w 6213318"/>
              <a:gd name="connsiteY0" fmla="*/ 2377682 h 3529760"/>
              <a:gd name="connsiteX1" fmla="*/ 6379079 w 6213318"/>
              <a:gd name="connsiteY1" fmla="*/ 2472737 h 3529760"/>
              <a:gd name="connsiteX2" fmla="*/ 5879747 w 6213318"/>
              <a:gd name="connsiteY2" fmla="*/ 2560480 h 3529760"/>
              <a:gd name="connsiteX3" fmla="*/ 2712518 w 6213318"/>
              <a:gd name="connsiteY3" fmla="*/ 3515499 h 3529760"/>
              <a:gd name="connsiteX4" fmla="*/ 123257 w 6213318"/>
              <a:gd name="connsiteY4" fmla="*/ 1272682 h 3529760"/>
              <a:gd name="connsiteX5" fmla="*/ 3293318 w 6213318"/>
              <a:gd name="connsiteY5" fmla="*/ 3188 h 3529760"/>
              <a:gd name="connsiteX6" fmla="*/ 6202446 w 6213318"/>
              <a:gd name="connsiteY6" fmla="*/ 1912399 h 3529760"/>
              <a:gd name="connsiteX7" fmla="*/ 6554058 w 6213318"/>
              <a:gd name="connsiteY7" fmla="*/ 2140388 h 3529760"/>
              <a:gd name="connsiteX8" fmla="*/ 6920021 w 6213318"/>
              <a:gd name="connsiteY8" fmla="*/ 2377682 h 352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318" h="3529760" fill="none" extrusionOk="0">
                <a:moveTo>
                  <a:pt x="6920021" y="2377682"/>
                </a:moveTo>
                <a:cubicBezTo>
                  <a:pt x="6692617" y="2441304"/>
                  <a:pt x="6613970" y="2440631"/>
                  <a:pt x="6379079" y="2472737"/>
                </a:cubicBezTo>
                <a:cubicBezTo>
                  <a:pt x="6144188" y="2504842"/>
                  <a:pt x="6065894" y="2512269"/>
                  <a:pt x="5879747" y="2560480"/>
                </a:cubicBezTo>
                <a:cubicBezTo>
                  <a:pt x="5402972" y="3332215"/>
                  <a:pt x="4151156" y="3501286"/>
                  <a:pt x="2712518" y="3515499"/>
                </a:cubicBezTo>
                <a:cubicBezTo>
                  <a:pt x="827540" y="3302859"/>
                  <a:pt x="-325462" y="2502589"/>
                  <a:pt x="123257" y="1272682"/>
                </a:cubicBezTo>
                <a:cubicBezTo>
                  <a:pt x="464948" y="379283"/>
                  <a:pt x="1750590" y="-180965"/>
                  <a:pt x="3293318" y="3188"/>
                </a:cubicBezTo>
                <a:cubicBezTo>
                  <a:pt x="4979598" y="78244"/>
                  <a:pt x="6204352" y="1057252"/>
                  <a:pt x="6202446" y="1912399"/>
                </a:cubicBezTo>
                <a:cubicBezTo>
                  <a:pt x="6317321" y="2005454"/>
                  <a:pt x="6459810" y="2071353"/>
                  <a:pt x="6554058" y="2140388"/>
                </a:cubicBezTo>
                <a:cubicBezTo>
                  <a:pt x="6648306" y="2209422"/>
                  <a:pt x="6753909" y="2256705"/>
                  <a:pt x="6920021" y="2377682"/>
                </a:cubicBezTo>
                <a:close/>
              </a:path>
              <a:path w="6213318" h="3529760" stroke="0" extrusionOk="0">
                <a:moveTo>
                  <a:pt x="6920021" y="2377682"/>
                </a:moveTo>
                <a:cubicBezTo>
                  <a:pt x="6678663" y="2434597"/>
                  <a:pt x="6651471" y="2444241"/>
                  <a:pt x="6431092" y="2463597"/>
                </a:cubicBezTo>
                <a:cubicBezTo>
                  <a:pt x="6210713" y="2482953"/>
                  <a:pt x="6129016" y="2514354"/>
                  <a:pt x="5879747" y="2560480"/>
                </a:cubicBezTo>
                <a:cubicBezTo>
                  <a:pt x="5246433" y="3016206"/>
                  <a:pt x="3858229" y="3887798"/>
                  <a:pt x="2712518" y="3515499"/>
                </a:cubicBezTo>
                <a:cubicBezTo>
                  <a:pt x="733107" y="3285864"/>
                  <a:pt x="-628486" y="2409416"/>
                  <a:pt x="123257" y="1272682"/>
                </a:cubicBezTo>
                <a:cubicBezTo>
                  <a:pt x="183338" y="520358"/>
                  <a:pt x="1745687" y="-123427"/>
                  <a:pt x="3293318" y="3188"/>
                </a:cubicBezTo>
                <a:cubicBezTo>
                  <a:pt x="5065716" y="99589"/>
                  <a:pt x="6272077" y="899833"/>
                  <a:pt x="6202446" y="1912399"/>
                </a:cubicBezTo>
                <a:cubicBezTo>
                  <a:pt x="6339193" y="1986456"/>
                  <a:pt x="6381324" y="2033452"/>
                  <a:pt x="6539706" y="2131082"/>
                </a:cubicBezTo>
                <a:cubicBezTo>
                  <a:pt x="6698088" y="2228712"/>
                  <a:pt x="6744470" y="2267869"/>
                  <a:pt x="6920021" y="237768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61374"/>
                      <a:gd name="adj2" fmla="val 1736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3200" b="1" dirty="0">
                <a:solidFill>
                  <a:schemeClr val="tx1"/>
                </a:solidFill>
              </a:rPr>
              <a:t>Rješavanjem </a:t>
            </a:r>
            <a:r>
              <a:rPr lang="hr-HR" sz="3200" b="1" dirty="0">
                <a:solidFill>
                  <a:schemeClr val="tx1"/>
                </a:solidFill>
                <a:hlinkClick r:id="rId4"/>
              </a:rPr>
              <a:t>kviza</a:t>
            </a:r>
            <a:r>
              <a:rPr lang="hr-HR" sz="3200" b="1" dirty="0">
                <a:solidFill>
                  <a:schemeClr val="tx1"/>
                </a:solidFill>
              </a:rPr>
              <a:t> p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onovi gradivo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>
              <a:lnSpc>
                <a:spcPct val="115000"/>
              </a:lnSpc>
            </a:pPr>
            <a:r>
              <a:rPr lang="hr-HR" sz="3200" b="1" i="0" dirty="0" smtClean="0">
                <a:solidFill>
                  <a:schemeClr val="tx1"/>
                </a:solidFill>
                <a:effectLst/>
              </a:rPr>
              <a:t>o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gospodarskim razlikama u svijetu podijeljenom na blokove!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36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suknja&#10;&#10;Opis je automatski generiran">
            <a:extLst>
              <a:ext uri="{FF2B5EF4-FFF2-40B4-BE49-F238E27FC236}">
                <a16:creationId xmlns:a16="http://schemas.microsoft.com/office/drawing/2014/main" xmlns="" id="{9C9056D4-D095-4026-9638-B54E7F9F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385" y="4100660"/>
            <a:ext cx="1949094" cy="2757340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94268" y="1378670"/>
            <a:ext cx="9304256" cy="5491113"/>
          </a:xfrm>
          <a:custGeom>
            <a:avLst/>
            <a:gdLst>
              <a:gd name="connsiteX0" fmla="*/ 10003750 w 9304256"/>
              <a:gd name="connsiteY0" fmla="*/ 3457974 h 5491113"/>
              <a:gd name="connsiteX1" fmla="*/ 9435803 w 9304256"/>
              <a:gd name="connsiteY1" fmla="*/ 3661628 h 5491113"/>
              <a:gd name="connsiteX2" fmla="*/ 8911544 w 9304256"/>
              <a:gd name="connsiteY2" fmla="*/ 3849616 h 5491113"/>
              <a:gd name="connsiteX3" fmla="*/ 4114551 w 9304256"/>
              <a:gd name="connsiteY3" fmla="*/ 5472721 h 5491113"/>
              <a:gd name="connsiteX4" fmla="*/ 119590 w 9304256"/>
              <a:gd name="connsiteY4" fmla="*/ 2127030 h 5491113"/>
              <a:gd name="connsiteX5" fmla="*/ 4862709 w 9304256"/>
              <a:gd name="connsiteY5" fmla="*/ 2815 h 5491113"/>
              <a:gd name="connsiteX6" fmla="*/ 9302181 w 9304256"/>
              <a:gd name="connsiteY6" fmla="*/ 2827542 h 5491113"/>
              <a:gd name="connsiteX7" fmla="*/ 9645950 w 9304256"/>
              <a:gd name="connsiteY7" fmla="*/ 3136454 h 5491113"/>
              <a:gd name="connsiteX8" fmla="*/ 10003750 w 9304256"/>
              <a:gd name="connsiteY8" fmla="*/ 3457974 h 549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4256" h="5491113" fill="none" extrusionOk="0">
                <a:moveTo>
                  <a:pt x="10003750" y="3457974"/>
                </a:moveTo>
                <a:cubicBezTo>
                  <a:pt x="9727870" y="3541770"/>
                  <a:pt x="9581309" y="3634412"/>
                  <a:pt x="9435803" y="3661628"/>
                </a:cubicBezTo>
                <a:cubicBezTo>
                  <a:pt x="9290297" y="3688844"/>
                  <a:pt x="9061803" y="3805507"/>
                  <a:pt x="8911544" y="3849616"/>
                </a:cubicBezTo>
                <a:cubicBezTo>
                  <a:pt x="8164694" y="5020699"/>
                  <a:pt x="6295444" y="5488256"/>
                  <a:pt x="4114551" y="5472721"/>
                </a:cubicBezTo>
                <a:cubicBezTo>
                  <a:pt x="1384345" y="5015602"/>
                  <a:pt x="-426197" y="3902153"/>
                  <a:pt x="119590" y="2127030"/>
                </a:cubicBezTo>
                <a:cubicBezTo>
                  <a:pt x="386831" y="453233"/>
                  <a:pt x="2308300" y="-505308"/>
                  <a:pt x="4862709" y="2815"/>
                </a:cubicBezTo>
                <a:cubicBezTo>
                  <a:pt x="7306660" y="97445"/>
                  <a:pt x="9267971" y="1429664"/>
                  <a:pt x="9302181" y="2827542"/>
                </a:cubicBezTo>
                <a:cubicBezTo>
                  <a:pt x="9429256" y="2963192"/>
                  <a:pt x="9492413" y="3025948"/>
                  <a:pt x="9645950" y="3136454"/>
                </a:cubicBezTo>
                <a:cubicBezTo>
                  <a:pt x="9799487" y="3246960"/>
                  <a:pt x="9913271" y="3402275"/>
                  <a:pt x="10003750" y="3457974"/>
                </a:cubicBezTo>
                <a:close/>
              </a:path>
              <a:path w="9304256" h="5491113" stroke="0" extrusionOk="0">
                <a:moveTo>
                  <a:pt x="10003750" y="3457974"/>
                </a:moveTo>
                <a:cubicBezTo>
                  <a:pt x="9790670" y="3525517"/>
                  <a:pt x="9612398" y="3611589"/>
                  <a:pt x="9490413" y="3642046"/>
                </a:cubicBezTo>
                <a:cubicBezTo>
                  <a:pt x="9368428" y="3672503"/>
                  <a:pt x="9029887" y="3777604"/>
                  <a:pt x="8911544" y="3849616"/>
                </a:cubicBezTo>
                <a:cubicBezTo>
                  <a:pt x="8065639" y="4825471"/>
                  <a:pt x="5966322" y="5921091"/>
                  <a:pt x="4114551" y="5472721"/>
                </a:cubicBezTo>
                <a:cubicBezTo>
                  <a:pt x="1190642" y="5105861"/>
                  <a:pt x="-850544" y="3873069"/>
                  <a:pt x="119590" y="2127030"/>
                </a:cubicBezTo>
                <a:cubicBezTo>
                  <a:pt x="399473" y="862312"/>
                  <a:pt x="2202199" y="-383882"/>
                  <a:pt x="4862709" y="2815"/>
                </a:cubicBezTo>
                <a:cubicBezTo>
                  <a:pt x="7577398" y="279044"/>
                  <a:pt x="9051968" y="1221210"/>
                  <a:pt x="9302181" y="2827542"/>
                </a:cubicBezTo>
                <a:cubicBezTo>
                  <a:pt x="9375199" y="2918013"/>
                  <a:pt x="9520121" y="3008540"/>
                  <a:pt x="9631918" y="3123845"/>
                </a:cubicBezTo>
                <a:cubicBezTo>
                  <a:pt x="9743715" y="3239150"/>
                  <a:pt x="9914851" y="3354206"/>
                  <a:pt x="10003750" y="345797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7518"/>
                      <a:gd name="adj2" fmla="val 129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ogledaj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video o Berlinskom zidu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 zatim odgovori na pitanja u bilježnicu: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Koliko je dugačak bio Berlinski zid?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Tko je sve patrolirao uz zid s istočne strane? Koliko ljudi je angažirano na čuvanju zida?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je područje zida izgledalo noću?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Koliko je ljudi poginulo u pokušaju bijega?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su zapadnjaci nazivali 'Staljinovim travnjakom'?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Koliko je Berlinski zid bio visok? Je li toliko bio nadziran sa zapadne strane?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Koje sve prepreke je bjegunac morao proći ukoliko je želio prebjeći u Zapadnu Njemačku kod mjesta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Hötensleben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51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put&#10;&#10;Opis je automatski generiran">
            <a:extLst>
              <a:ext uri="{FF2B5EF4-FFF2-40B4-BE49-F238E27FC236}">
                <a16:creationId xmlns:a16="http://schemas.microsoft.com/office/drawing/2014/main" xmlns="" id="{907D6331-2AC6-4BB0-ACD6-C70555A5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81" y="2913812"/>
            <a:ext cx="2441543" cy="3453995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4457824" y="1602557"/>
            <a:ext cx="6213318" cy="3529760"/>
          </a:xfrm>
          <a:custGeom>
            <a:avLst/>
            <a:gdLst>
              <a:gd name="connsiteX0" fmla="*/ -659109 w 6213318"/>
              <a:gd name="connsiteY0" fmla="*/ 1915777 h 3529760"/>
              <a:gd name="connsiteX1" fmla="*/ -304450 w 6213318"/>
              <a:gd name="connsiteY1" fmla="*/ 1726018 h 3529760"/>
              <a:gd name="connsiteX2" fmla="*/ 22928 w 6213318"/>
              <a:gd name="connsiteY2" fmla="*/ 1550856 h 3529760"/>
              <a:gd name="connsiteX3" fmla="*/ 3131570 w 6213318"/>
              <a:gd name="connsiteY3" fmla="*/ 57 h 3529760"/>
              <a:gd name="connsiteX4" fmla="*/ 6205224 w 6213318"/>
              <a:gd name="connsiteY4" fmla="*/ 1637569 h 3529760"/>
              <a:gd name="connsiteX5" fmla="*/ 3276786 w 6213318"/>
              <a:gd name="connsiteY5" fmla="*/ 3527112 h 3529760"/>
              <a:gd name="connsiteX6" fmla="*/ 106343 w 6213318"/>
              <a:gd name="connsiteY6" fmla="*/ 2222697 h 3529760"/>
              <a:gd name="connsiteX7" fmla="*/ -268728 w 6213318"/>
              <a:gd name="connsiteY7" fmla="*/ 2072306 h 3529760"/>
              <a:gd name="connsiteX8" fmla="*/ -659109 w 6213318"/>
              <a:gd name="connsiteY8" fmla="*/ 1915777 h 352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318" h="3529760" fill="none" extrusionOk="0">
                <a:moveTo>
                  <a:pt x="-659109" y="1915777"/>
                </a:moveTo>
                <a:cubicBezTo>
                  <a:pt x="-574355" y="1890849"/>
                  <a:pt x="-480576" y="1805210"/>
                  <a:pt x="-304450" y="1726018"/>
                </a:cubicBezTo>
                <a:cubicBezTo>
                  <a:pt x="-128324" y="1646826"/>
                  <a:pt x="-108477" y="1620765"/>
                  <a:pt x="22928" y="1550856"/>
                </a:cubicBezTo>
                <a:cubicBezTo>
                  <a:pt x="423674" y="847872"/>
                  <a:pt x="1613118" y="-57051"/>
                  <a:pt x="3131570" y="57"/>
                </a:cubicBezTo>
                <a:cubicBezTo>
                  <a:pt x="4756753" y="-56073"/>
                  <a:pt x="6151116" y="862612"/>
                  <a:pt x="6205224" y="1637569"/>
                </a:cubicBezTo>
                <a:cubicBezTo>
                  <a:pt x="6278379" y="2537954"/>
                  <a:pt x="4897692" y="3310220"/>
                  <a:pt x="3276786" y="3527112"/>
                </a:cubicBezTo>
                <a:cubicBezTo>
                  <a:pt x="1688265" y="3607164"/>
                  <a:pt x="467921" y="3046557"/>
                  <a:pt x="106343" y="2222697"/>
                </a:cubicBezTo>
                <a:cubicBezTo>
                  <a:pt x="18185" y="2166987"/>
                  <a:pt x="-85226" y="2137111"/>
                  <a:pt x="-268728" y="2072306"/>
                </a:cubicBezTo>
                <a:cubicBezTo>
                  <a:pt x="-452230" y="2007501"/>
                  <a:pt x="-523691" y="1991673"/>
                  <a:pt x="-659109" y="1915777"/>
                </a:cubicBezTo>
                <a:close/>
              </a:path>
              <a:path w="6213318" h="3529760" stroke="0" extrusionOk="0">
                <a:moveTo>
                  <a:pt x="-659109" y="1915777"/>
                </a:moveTo>
                <a:cubicBezTo>
                  <a:pt x="-592114" y="1869159"/>
                  <a:pt x="-405365" y="1788974"/>
                  <a:pt x="-338552" y="1744264"/>
                </a:cubicBezTo>
                <a:cubicBezTo>
                  <a:pt x="-271739" y="1699555"/>
                  <a:pt x="-110763" y="1615715"/>
                  <a:pt x="22928" y="1550856"/>
                </a:cubicBezTo>
                <a:cubicBezTo>
                  <a:pt x="187681" y="518875"/>
                  <a:pt x="1421008" y="220806"/>
                  <a:pt x="3131570" y="57"/>
                </a:cubicBezTo>
                <a:cubicBezTo>
                  <a:pt x="4689793" y="-56892"/>
                  <a:pt x="5887115" y="808098"/>
                  <a:pt x="6205224" y="1637569"/>
                </a:cubicBezTo>
                <a:cubicBezTo>
                  <a:pt x="5952322" y="2665192"/>
                  <a:pt x="4946891" y="3422910"/>
                  <a:pt x="3276786" y="3527112"/>
                </a:cubicBezTo>
                <a:cubicBezTo>
                  <a:pt x="1838390" y="3606391"/>
                  <a:pt x="292581" y="2964614"/>
                  <a:pt x="106343" y="2222697"/>
                </a:cubicBezTo>
                <a:cubicBezTo>
                  <a:pt x="-19815" y="2180597"/>
                  <a:pt x="-84853" y="2163460"/>
                  <a:pt x="-253419" y="2078445"/>
                </a:cubicBezTo>
                <a:cubicBezTo>
                  <a:pt x="-421985" y="1993430"/>
                  <a:pt x="-529643" y="1987765"/>
                  <a:pt x="-659109" y="191577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0608"/>
                      <a:gd name="adj2" fmla="val 427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</a:rPr>
              <a:t>Opiši situaciju u Hrvatskoj i Jugoslaviji neposredno nakon rata.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967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put&#10;&#10;Opis je automatski generiran">
            <a:extLst>
              <a:ext uri="{FF2B5EF4-FFF2-40B4-BE49-F238E27FC236}">
                <a16:creationId xmlns:a16="http://schemas.microsoft.com/office/drawing/2014/main" xmlns="" id="{907D6331-2AC6-4BB0-ACD6-C70555A5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05" y="3523268"/>
            <a:ext cx="2077369" cy="2938807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1533427" y="1284110"/>
            <a:ext cx="4562573" cy="2938807"/>
          </a:xfrm>
          <a:custGeom>
            <a:avLst/>
            <a:gdLst>
              <a:gd name="connsiteX0" fmla="*/ 9353 w 4562573"/>
              <a:gd name="connsiteY0" fmla="*/ 2730475 h 2938807"/>
              <a:gd name="connsiteX1" fmla="*/ 300740 w 4562573"/>
              <a:gd name="connsiteY1" fmla="*/ 2198618 h 2938807"/>
              <a:gd name="connsiteX2" fmla="*/ 1625786 w 4562573"/>
              <a:gd name="connsiteY2" fmla="*/ 61966 h 2938807"/>
              <a:gd name="connsiteX3" fmla="*/ 3988156 w 4562573"/>
              <a:gd name="connsiteY3" fmla="*/ 494501 h 2938807"/>
              <a:gd name="connsiteX4" fmla="*/ 3204558 w 4562573"/>
              <a:gd name="connsiteY4" fmla="*/ 2813090 h 2938807"/>
              <a:gd name="connsiteX5" fmla="*/ 869056 w 4562573"/>
              <a:gd name="connsiteY5" fmla="*/ 2623403 h 2938807"/>
              <a:gd name="connsiteX6" fmla="*/ 422010 w 4562573"/>
              <a:gd name="connsiteY6" fmla="*/ 2679080 h 2938807"/>
              <a:gd name="connsiteX7" fmla="*/ 9353 w 4562573"/>
              <a:gd name="connsiteY7" fmla="*/ 2730475 h 293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2573" h="2938807" fill="none" extrusionOk="0">
                <a:moveTo>
                  <a:pt x="9353" y="2730475"/>
                </a:moveTo>
                <a:cubicBezTo>
                  <a:pt x="134874" y="2542202"/>
                  <a:pt x="242938" y="2363338"/>
                  <a:pt x="300740" y="2198618"/>
                </a:cubicBezTo>
                <a:cubicBezTo>
                  <a:pt x="-579820" y="1294831"/>
                  <a:pt x="372498" y="343610"/>
                  <a:pt x="1625786" y="61966"/>
                </a:cubicBezTo>
                <a:cubicBezTo>
                  <a:pt x="2326340" y="-114901"/>
                  <a:pt x="3412261" y="78512"/>
                  <a:pt x="3988156" y="494501"/>
                </a:cubicBezTo>
                <a:cubicBezTo>
                  <a:pt x="5124545" y="1147751"/>
                  <a:pt x="4623145" y="2346324"/>
                  <a:pt x="3204558" y="2813090"/>
                </a:cubicBezTo>
                <a:cubicBezTo>
                  <a:pt x="2460022" y="3098006"/>
                  <a:pt x="1436333" y="2805297"/>
                  <a:pt x="869056" y="2623403"/>
                </a:cubicBezTo>
                <a:cubicBezTo>
                  <a:pt x="736594" y="2618174"/>
                  <a:pt x="636599" y="2671396"/>
                  <a:pt x="422010" y="2679080"/>
                </a:cubicBezTo>
                <a:cubicBezTo>
                  <a:pt x="207421" y="2686764"/>
                  <a:pt x="120833" y="2710172"/>
                  <a:pt x="9353" y="2730475"/>
                </a:cubicBezTo>
                <a:close/>
              </a:path>
              <a:path w="4562573" h="2938807" stroke="0" extrusionOk="0">
                <a:moveTo>
                  <a:pt x="9353" y="2730475"/>
                </a:moveTo>
                <a:cubicBezTo>
                  <a:pt x="91289" y="2518961"/>
                  <a:pt x="177102" y="2465428"/>
                  <a:pt x="300740" y="2198618"/>
                </a:cubicBezTo>
                <a:cubicBezTo>
                  <a:pt x="-482943" y="1314606"/>
                  <a:pt x="172598" y="288320"/>
                  <a:pt x="1625786" y="61966"/>
                </a:cubicBezTo>
                <a:cubicBezTo>
                  <a:pt x="2516357" y="70731"/>
                  <a:pt x="3386358" y="-45875"/>
                  <a:pt x="3988156" y="494501"/>
                </a:cubicBezTo>
                <a:cubicBezTo>
                  <a:pt x="4707633" y="1240664"/>
                  <a:pt x="4656291" y="2614753"/>
                  <a:pt x="3204558" y="2813090"/>
                </a:cubicBezTo>
                <a:cubicBezTo>
                  <a:pt x="2422148" y="3204200"/>
                  <a:pt x="1431445" y="2998140"/>
                  <a:pt x="869056" y="2623403"/>
                </a:cubicBezTo>
                <a:cubicBezTo>
                  <a:pt x="726078" y="2635382"/>
                  <a:pt x="544702" y="2684577"/>
                  <a:pt x="456399" y="2674798"/>
                </a:cubicBezTo>
                <a:cubicBezTo>
                  <a:pt x="368096" y="2665018"/>
                  <a:pt x="223735" y="2704006"/>
                  <a:pt x="9353" y="273047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9795"/>
                      <a:gd name="adj2" fmla="val 4291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>
                <a:solidFill>
                  <a:schemeClr val="tx1"/>
                </a:solidFill>
              </a:rPr>
              <a:t>Što je racioniranje?</a:t>
            </a:r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F5092F3-FB9D-48D2-8528-38799C78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8260" y="2564093"/>
            <a:ext cx="5560342" cy="380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1439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put&#10;&#10;Opis je automatski generiran">
            <a:extLst>
              <a:ext uri="{FF2B5EF4-FFF2-40B4-BE49-F238E27FC236}">
                <a16:creationId xmlns:a16="http://schemas.microsoft.com/office/drawing/2014/main" xmlns="" id="{907D6331-2AC6-4BB0-ACD6-C70555A5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9511"/>
            <a:ext cx="2077369" cy="2938807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939539" y="1189842"/>
            <a:ext cx="4562573" cy="2938807"/>
          </a:xfrm>
          <a:custGeom>
            <a:avLst/>
            <a:gdLst>
              <a:gd name="connsiteX0" fmla="*/ 292142 w 4562573"/>
              <a:gd name="connsiteY0" fmla="*/ 3116987 h 2938807"/>
              <a:gd name="connsiteX1" fmla="*/ 432974 w 4562573"/>
              <a:gd name="connsiteY1" fmla="*/ 2762837 h 2938807"/>
              <a:gd name="connsiteX2" fmla="*/ 562973 w 4562573"/>
              <a:gd name="connsiteY2" fmla="*/ 2435929 h 2938807"/>
              <a:gd name="connsiteX3" fmla="*/ 1344232 w 4562573"/>
              <a:gd name="connsiteY3" fmla="*/ 129681 h 2938807"/>
              <a:gd name="connsiteX4" fmla="*/ 3652307 w 4562573"/>
              <a:gd name="connsiteY4" fmla="*/ 294967 h 2938807"/>
              <a:gd name="connsiteX5" fmla="*/ 3553187 w 4562573"/>
              <a:gd name="connsiteY5" fmla="*/ 2689232 h 2938807"/>
              <a:gd name="connsiteX6" fmla="*/ 1250212 w 4562573"/>
              <a:gd name="connsiteY6" fmla="*/ 2780159 h 2938807"/>
              <a:gd name="connsiteX7" fmla="*/ 780758 w 4562573"/>
              <a:gd name="connsiteY7" fmla="*/ 2945205 h 2938807"/>
              <a:gd name="connsiteX8" fmla="*/ 292142 w 4562573"/>
              <a:gd name="connsiteY8" fmla="*/ 3116987 h 293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2573" h="2938807" fill="none" extrusionOk="0">
                <a:moveTo>
                  <a:pt x="292142" y="3116987"/>
                </a:moveTo>
                <a:cubicBezTo>
                  <a:pt x="326243" y="2995334"/>
                  <a:pt x="360500" y="2922224"/>
                  <a:pt x="432974" y="2762837"/>
                </a:cubicBezTo>
                <a:cubicBezTo>
                  <a:pt x="505448" y="2603450"/>
                  <a:pt x="512276" y="2530407"/>
                  <a:pt x="562973" y="2435929"/>
                </a:cubicBezTo>
                <a:cubicBezTo>
                  <a:pt x="-343544" y="1783377"/>
                  <a:pt x="79672" y="427347"/>
                  <a:pt x="1344232" y="129681"/>
                </a:cubicBezTo>
                <a:cubicBezTo>
                  <a:pt x="2107620" y="-141181"/>
                  <a:pt x="3025853" y="60510"/>
                  <a:pt x="3652307" y="294967"/>
                </a:cubicBezTo>
                <a:cubicBezTo>
                  <a:pt x="4837747" y="791647"/>
                  <a:pt x="4685726" y="1880912"/>
                  <a:pt x="3553187" y="2689232"/>
                </a:cubicBezTo>
                <a:cubicBezTo>
                  <a:pt x="2766949" y="3014197"/>
                  <a:pt x="1893060" y="3106833"/>
                  <a:pt x="1250212" y="2780159"/>
                </a:cubicBezTo>
                <a:cubicBezTo>
                  <a:pt x="1103331" y="2816507"/>
                  <a:pt x="949795" y="2868691"/>
                  <a:pt x="780758" y="2945205"/>
                </a:cubicBezTo>
                <a:cubicBezTo>
                  <a:pt x="611721" y="3021719"/>
                  <a:pt x="428770" y="3083744"/>
                  <a:pt x="292142" y="3116987"/>
                </a:cubicBezTo>
                <a:close/>
              </a:path>
              <a:path w="4562573" h="2938807" stroke="0" extrusionOk="0">
                <a:moveTo>
                  <a:pt x="292142" y="3116987"/>
                </a:moveTo>
                <a:cubicBezTo>
                  <a:pt x="346609" y="3000658"/>
                  <a:pt x="382487" y="2928505"/>
                  <a:pt x="419433" y="2796890"/>
                </a:cubicBezTo>
                <a:cubicBezTo>
                  <a:pt x="456379" y="2665275"/>
                  <a:pt x="492902" y="2603176"/>
                  <a:pt x="562973" y="2435929"/>
                </a:cubicBezTo>
                <a:cubicBezTo>
                  <a:pt x="-498678" y="1405631"/>
                  <a:pt x="-105915" y="628985"/>
                  <a:pt x="1344232" y="129681"/>
                </a:cubicBezTo>
                <a:cubicBezTo>
                  <a:pt x="1987694" y="-211946"/>
                  <a:pt x="2954875" y="-12929"/>
                  <a:pt x="3652307" y="294967"/>
                </a:cubicBezTo>
                <a:cubicBezTo>
                  <a:pt x="4861004" y="907784"/>
                  <a:pt x="4640134" y="1956847"/>
                  <a:pt x="3553187" y="2689232"/>
                </a:cubicBezTo>
                <a:cubicBezTo>
                  <a:pt x="2990838" y="3131633"/>
                  <a:pt x="1878898" y="2985086"/>
                  <a:pt x="1250212" y="2780159"/>
                </a:cubicBezTo>
                <a:cubicBezTo>
                  <a:pt x="1157158" y="2830720"/>
                  <a:pt x="1013379" y="2885256"/>
                  <a:pt x="799919" y="2938468"/>
                </a:cubicBezTo>
                <a:cubicBezTo>
                  <a:pt x="586459" y="2991680"/>
                  <a:pt x="458564" y="3065107"/>
                  <a:pt x="292142" y="311698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3597"/>
                      <a:gd name="adj2" fmla="val 5606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</a:rPr>
              <a:t>Objasni navedene pojmove.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5FB028AE-E3C7-4291-A527-EA2FD51530D8}"/>
              </a:ext>
            </a:extLst>
          </p:cNvPr>
          <p:cNvSpPr/>
          <p:nvPr/>
        </p:nvSpPr>
        <p:spPr>
          <a:xfrm rot="489087">
            <a:off x="6092542" y="1764294"/>
            <a:ext cx="3141596" cy="1886933"/>
          </a:xfrm>
          <a:custGeom>
            <a:avLst/>
            <a:gdLst>
              <a:gd name="connsiteX0" fmla="*/ 0 w 3141596"/>
              <a:gd name="connsiteY0" fmla="*/ 0 h 1886933"/>
              <a:gd name="connsiteX1" fmla="*/ 460767 w 3141596"/>
              <a:gd name="connsiteY1" fmla="*/ 0 h 1886933"/>
              <a:gd name="connsiteX2" fmla="*/ 921535 w 3141596"/>
              <a:gd name="connsiteY2" fmla="*/ 0 h 1886933"/>
              <a:gd name="connsiteX3" fmla="*/ 1413718 w 3141596"/>
              <a:gd name="connsiteY3" fmla="*/ 0 h 1886933"/>
              <a:gd name="connsiteX4" fmla="*/ 1874486 w 3141596"/>
              <a:gd name="connsiteY4" fmla="*/ 0 h 1886933"/>
              <a:gd name="connsiteX5" fmla="*/ 2429501 w 3141596"/>
              <a:gd name="connsiteY5" fmla="*/ 0 h 1886933"/>
              <a:gd name="connsiteX6" fmla="*/ 3141596 w 3141596"/>
              <a:gd name="connsiteY6" fmla="*/ 0 h 1886933"/>
              <a:gd name="connsiteX7" fmla="*/ 3141596 w 3141596"/>
              <a:gd name="connsiteY7" fmla="*/ 524146 h 1886933"/>
              <a:gd name="connsiteX8" fmla="*/ 3141596 w 3141596"/>
              <a:gd name="connsiteY8" fmla="*/ 1016843 h 1886933"/>
              <a:gd name="connsiteX9" fmla="*/ 3141596 w 3141596"/>
              <a:gd name="connsiteY9" fmla="*/ 1572438 h 1886933"/>
              <a:gd name="connsiteX10" fmla="*/ 2827101 w 3141596"/>
              <a:gd name="connsiteY10" fmla="*/ 1886933 h 1886933"/>
              <a:gd name="connsiteX11" fmla="*/ 2233410 w 3141596"/>
              <a:gd name="connsiteY11" fmla="*/ 1886933 h 1886933"/>
              <a:gd name="connsiteX12" fmla="*/ 1752803 w 3141596"/>
              <a:gd name="connsiteY12" fmla="*/ 1886933 h 1886933"/>
              <a:gd name="connsiteX13" fmla="*/ 1243924 w 3141596"/>
              <a:gd name="connsiteY13" fmla="*/ 1886933 h 1886933"/>
              <a:gd name="connsiteX14" fmla="*/ 650233 w 3141596"/>
              <a:gd name="connsiteY14" fmla="*/ 1886933 h 1886933"/>
              <a:gd name="connsiteX15" fmla="*/ 0 w 3141596"/>
              <a:gd name="connsiteY15" fmla="*/ 1886933 h 1886933"/>
              <a:gd name="connsiteX16" fmla="*/ 0 w 3141596"/>
              <a:gd name="connsiteY16" fmla="*/ 1377461 h 1886933"/>
              <a:gd name="connsiteX17" fmla="*/ 0 w 3141596"/>
              <a:gd name="connsiteY17" fmla="*/ 867989 h 1886933"/>
              <a:gd name="connsiteX18" fmla="*/ 0 w 3141596"/>
              <a:gd name="connsiteY18" fmla="*/ 433995 h 1886933"/>
              <a:gd name="connsiteX19" fmla="*/ 0 w 3141596"/>
              <a:gd name="connsiteY19" fmla="*/ 0 h 1886933"/>
              <a:gd name="connsiteX0" fmla="*/ 2827101 w 3141596"/>
              <a:gd name="connsiteY0" fmla="*/ 1886933 h 1886933"/>
              <a:gd name="connsiteX1" fmla="*/ 2890000 w 3141596"/>
              <a:gd name="connsiteY1" fmla="*/ 1635337 h 1886933"/>
              <a:gd name="connsiteX2" fmla="*/ 3141596 w 3141596"/>
              <a:gd name="connsiteY2" fmla="*/ 1572438 h 1886933"/>
              <a:gd name="connsiteX3" fmla="*/ 2827101 w 3141596"/>
              <a:gd name="connsiteY3" fmla="*/ 1886933 h 1886933"/>
              <a:gd name="connsiteX0" fmla="*/ 2827101 w 3141596"/>
              <a:gd name="connsiteY0" fmla="*/ 1886933 h 1886933"/>
              <a:gd name="connsiteX1" fmla="*/ 2890000 w 3141596"/>
              <a:gd name="connsiteY1" fmla="*/ 1635337 h 1886933"/>
              <a:gd name="connsiteX2" fmla="*/ 3141596 w 3141596"/>
              <a:gd name="connsiteY2" fmla="*/ 1572438 h 1886933"/>
              <a:gd name="connsiteX3" fmla="*/ 2827101 w 3141596"/>
              <a:gd name="connsiteY3" fmla="*/ 1886933 h 1886933"/>
              <a:gd name="connsiteX4" fmla="*/ 2205139 w 3141596"/>
              <a:gd name="connsiteY4" fmla="*/ 1886933 h 1886933"/>
              <a:gd name="connsiteX5" fmla="*/ 1583177 w 3141596"/>
              <a:gd name="connsiteY5" fmla="*/ 1886933 h 1886933"/>
              <a:gd name="connsiteX6" fmla="*/ 961214 w 3141596"/>
              <a:gd name="connsiteY6" fmla="*/ 1886933 h 1886933"/>
              <a:gd name="connsiteX7" fmla="*/ 0 w 3141596"/>
              <a:gd name="connsiteY7" fmla="*/ 1886933 h 1886933"/>
              <a:gd name="connsiteX8" fmla="*/ 0 w 3141596"/>
              <a:gd name="connsiteY8" fmla="*/ 1415200 h 1886933"/>
              <a:gd name="connsiteX9" fmla="*/ 0 w 3141596"/>
              <a:gd name="connsiteY9" fmla="*/ 962336 h 1886933"/>
              <a:gd name="connsiteX10" fmla="*/ 0 w 3141596"/>
              <a:gd name="connsiteY10" fmla="*/ 547211 h 1886933"/>
              <a:gd name="connsiteX11" fmla="*/ 0 w 3141596"/>
              <a:gd name="connsiteY11" fmla="*/ 0 h 1886933"/>
              <a:gd name="connsiteX12" fmla="*/ 555015 w 3141596"/>
              <a:gd name="connsiteY12" fmla="*/ 0 h 1886933"/>
              <a:gd name="connsiteX13" fmla="*/ 1015783 w 3141596"/>
              <a:gd name="connsiteY13" fmla="*/ 0 h 1886933"/>
              <a:gd name="connsiteX14" fmla="*/ 1570798 w 3141596"/>
              <a:gd name="connsiteY14" fmla="*/ 0 h 1886933"/>
              <a:gd name="connsiteX15" fmla="*/ 2094397 w 3141596"/>
              <a:gd name="connsiteY15" fmla="*/ 0 h 1886933"/>
              <a:gd name="connsiteX16" fmla="*/ 2680829 w 3141596"/>
              <a:gd name="connsiteY16" fmla="*/ 0 h 1886933"/>
              <a:gd name="connsiteX17" fmla="*/ 3141596 w 3141596"/>
              <a:gd name="connsiteY17" fmla="*/ 0 h 1886933"/>
              <a:gd name="connsiteX18" fmla="*/ 3141596 w 3141596"/>
              <a:gd name="connsiteY18" fmla="*/ 539870 h 1886933"/>
              <a:gd name="connsiteX19" fmla="*/ 3141596 w 3141596"/>
              <a:gd name="connsiteY19" fmla="*/ 1016843 h 1886933"/>
              <a:gd name="connsiteX20" fmla="*/ 3141596 w 3141596"/>
              <a:gd name="connsiteY20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596" h="1886933" stroke="0" extrusionOk="0">
                <a:moveTo>
                  <a:pt x="0" y="0"/>
                </a:moveTo>
                <a:cubicBezTo>
                  <a:pt x="128420" y="-43846"/>
                  <a:pt x="298354" y="14431"/>
                  <a:pt x="460767" y="0"/>
                </a:cubicBezTo>
                <a:cubicBezTo>
                  <a:pt x="623180" y="-14431"/>
                  <a:pt x="785958" y="18855"/>
                  <a:pt x="921535" y="0"/>
                </a:cubicBezTo>
                <a:cubicBezTo>
                  <a:pt x="1057112" y="-18855"/>
                  <a:pt x="1202728" y="33767"/>
                  <a:pt x="1413718" y="0"/>
                </a:cubicBezTo>
                <a:cubicBezTo>
                  <a:pt x="1624708" y="-33767"/>
                  <a:pt x="1694255" y="50134"/>
                  <a:pt x="1874486" y="0"/>
                </a:cubicBezTo>
                <a:cubicBezTo>
                  <a:pt x="2054717" y="-50134"/>
                  <a:pt x="2217861" y="32208"/>
                  <a:pt x="2429501" y="0"/>
                </a:cubicBezTo>
                <a:cubicBezTo>
                  <a:pt x="2641142" y="-32208"/>
                  <a:pt x="2928678" y="55305"/>
                  <a:pt x="3141596" y="0"/>
                </a:cubicBezTo>
                <a:cubicBezTo>
                  <a:pt x="3163753" y="251860"/>
                  <a:pt x="3095845" y="388323"/>
                  <a:pt x="3141596" y="524146"/>
                </a:cubicBezTo>
                <a:cubicBezTo>
                  <a:pt x="3187347" y="659969"/>
                  <a:pt x="3124449" y="835785"/>
                  <a:pt x="3141596" y="1016843"/>
                </a:cubicBezTo>
                <a:cubicBezTo>
                  <a:pt x="3158743" y="1197901"/>
                  <a:pt x="3133192" y="1402522"/>
                  <a:pt x="3141596" y="1572438"/>
                </a:cubicBezTo>
                <a:cubicBezTo>
                  <a:pt x="3082516" y="1646343"/>
                  <a:pt x="2909839" y="1736403"/>
                  <a:pt x="2827101" y="1886933"/>
                </a:cubicBezTo>
                <a:cubicBezTo>
                  <a:pt x="2696835" y="1915504"/>
                  <a:pt x="2483340" y="1847500"/>
                  <a:pt x="2233410" y="1886933"/>
                </a:cubicBezTo>
                <a:cubicBezTo>
                  <a:pt x="1983480" y="1926366"/>
                  <a:pt x="1864787" y="1851620"/>
                  <a:pt x="1752803" y="1886933"/>
                </a:cubicBezTo>
                <a:cubicBezTo>
                  <a:pt x="1640819" y="1922246"/>
                  <a:pt x="1360820" y="1883916"/>
                  <a:pt x="1243924" y="1886933"/>
                </a:cubicBezTo>
                <a:cubicBezTo>
                  <a:pt x="1127028" y="1889950"/>
                  <a:pt x="851484" y="1825505"/>
                  <a:pt x="650233" y="1886933"/>
                </a:cubicBezTo>
                <a:cubicBezTo>
                  <a:pt x="448982" y="1948361"/>
                  <a:pt x="263603" y="1836417"/>
                  <a:pt x="0" y="1886933"/>
                </a:cubicBezTo>
                <a:cubicBezTo>
                  <a:pt x="-10945" y="1661711"/>
                  <a:pt x="58770" y="1562428"/>
                  <a:pt x="0" y="1377461"/>
                </a:cubicBezTo>
                <a:cubicBezTo>
                  <a:pt x="-58770" y="1192494"/>
                  <a:pt x="43552" y="1068748"/>
                  <a:pt x="0" y="867989"/>
                </a:cubicBezTo>
                <a:cubicBezTo>
                  <a:pt x="-43552" y="667230"/>
                  <a:pt x="9221" y="555415"/>
                  <a:pt x="0" y="433995"/>
                </a:cubicBezTo>
                <a:cubicBezTo>
                  <a:pt x="-9221" y="312575"/>
                  <a:pt x="42181" y="213575"/>
                  <a:pt x="0" y="0"/>
                </a:cubicBezTo>
                <a:close/>
              </a:path>
              <a:path w="3141596" h="1886933" fill="darkenLess" stroke="0" extrusionOk="0">
                <a:moveTo>
                  <a:pt x="2827101" y="1886933"/>
                </a:moveTo>
                <a:cubicBezTo>
                  <a:pt x="2821977" y="1789144"/>
                  <a:pt x="2890079" y="1704999"/>
                  <a:pt x="2890000" y="1635337"/>
                </a:cubicBezTo>
                <a:cubicBezTo>
                  <a:pt x="3007468" y="1593408"/>
                  <a:pt x="3036333" y="1601059"/>
                  <a:pt x="3141596" y="1572438"/>
                </a:cubicBezTo>
                <a:cubicBezTo>
                  <a:pt x="3048843" y="1692844"/>
                  <a:pt x="2884041" y="1795776"/>
                  <a:pt x="2827101" y="1886933"/>
                </a:cubicBezTo>
                <a:close/>
              </a:path>
              <a:path w="3141596" h="1886933" fill="none" extrusionOk="0">
                <a:moveTo>
                  <a:pt x="2827101" y="1886933"/>
                </a:moveTo>
                <a:cubicBezTo>
                  <a:pt x="2826111" y="1798104"/>
                  <a:pt x="2895014" y="1718832"/>
                  <a:pt x="2890000" y="1635337"/>
                </a:cubicBezTo>
                <a:cubicBezTo>
                  <a:pt x="2946058" y="1603715"/>
                  <a:pt x="3028697" y="1620227"/>
                  <a:pt x="3141596" y="1572438"/>
                </a:cubicBezTo>
                <a:cubicBezTo>
                  <a:pt x="3023079" y="1708345"/>
                  <a:pt x="2949487" y="1709492"/>
                  <a:pt x="2827101" y="1886933"/>
                </a:cubicBezTo>
                <a:cubicBezTo>
                  <a:pt x="2651181" y="1888527"/>
                  <a:pt x="2417510" y="1871936"/>
                  <a:pt x="2205139" y="1886933"/>
                </a:cubicBezTo>
                <a:cubicBezTo>
                  <a:pt x="1992768" y="1901930"/>
                  <a:pt x="1814026" y="1816918"/>
                  <a:pt x="1583177" y="1886933"/>
                </a:cubicBezTo>
                <a:cubicBezTo>
                  <a:pt x="1352328" y="1956948"/>
                  <a:pt x="1257730" y="1867736"/>
                  <a:pt x="961214" y="1886933"/>
                </a:cubicBezTo>
                <a:cubicBezTo>
                  <a:pt x="664698" y="1906130"/>
                  <a:pt x="278187" y="1876625"/>
                  <a:pt x="0" y="1886933"/>
                </a:cubicBezTo>
                <a:cubicBezTo>
                  <a:pt x="-43956" y="1779822"/>
                  <a:pt x="24554" y="1553274"/>
                  <a:pt x="0" y="1415200"/>
                </a:cubicBezTo>
                <a:cubicBezTo>
                  <a:pt x="-24554" y="1277126"/>
                  <a:pt x="45579" y="1073690"/>
                  <a:pt x="0" y="962336"/>
                </a:cubicBezTo>
                <a:cubicBezTo>
                  <a:pt x="-45579" y="850982"/>
                  <a:pt x="35126" y="733040"/>
                  <a:pt x="0" y="547211"/>
                </a:cubicBezTo>
                <a:cubicBezTo>
                  <a:pt x="-35126" y="361383"/>
                  <a:pt x="55985" y="267667"/>
                  <a:pt x="0" y="0"/>
                </a:cubicBezTo>
                <a:cubicBezTo>
                  <a:pt x="233848" y="-61079"/>
                  <a:pt x="406127" y="7343"/>
                  <a:pt x="555015" y="0"/>
                </a:cubicBezTo>
                <a:cubicBezTo>
                  <a:pt x="703903" y="-7343"/>
                  <a:pt x="874219" y="51471"/>
                  <a:pt x="1015783" y="0"/>
                </a:cubicBezTo>
                <a:cubicBezTo>
                  <a:pt x="1157347" y="-51471"/>
                  <a:pt x="1385297" y="38737"/>
                  <a:pt x="1570798" y="0"/>
                </a:cubicBezTo>
                <a:cubicBezTo>
                  <a:pt x="1756299" y="-38737"/>
                  <a:pt x="1852196" y="51706"/>
                  <a:pt x="2094397" y="0"/>
                </a:cubicBezTo>
                <a:cubicBezTo>
                  <a:pt x="2336598" y="-51706"/>
                  <a:pt x="2389152" y="1991"/>
                  <a:pt x="2680829" y="0"/>
                </a:cubicBezTo>
                <a:cubicBezTo>
                  <a:pt x="2972506" y="-1991"/>
                  <a:pt x="2945069" y="27936"/>
                  <a:pt x="3141596" y="0"/>
                </a:cubicBezTo>
                <a:cubicBezTo>
                  <a:pt x="3184490" y="114663"/>
                  <a:pt x="3087750" y="353503"/>
                  <a:pt x="3141596" y="539870"/>
                </a:cubicBezTo>
                <a:cubicBezTo>
                  <a:pt x="3195442" y="726237"/>
                  <a:pt x="3125627" y="854062"/>
                  <a:pt x="3141596" y="1016843"/>
                </a:cubicBezTo>
                <a:cubicBezTo>
                  <a:pt x="3157565" y="1179624"/>
                  <a:pt x="3094694" y="1296489"/>
                  <a:pt x="3141596" y="1572438"/>
                </a:cubicBezTo>
              </a:path>
              <a:path w="3141596" h="1886933" fill="none" stroke="0" extrusionOk="0">
                <a:moveTo>
                  <a:pt x="2827101" y="1886933"/>
                </a:moveTo>
                <a:cubicBezTo>
                  <a:pt x="2837899" y="1792086"/>
                  <a:pt x="2891521" y="1705088"/>
                  <a:pt x="2890000" y="1635337"/>
                </a:cubicBezTo>
                <a:cubicBezTo>
                  <a:pt x="2937935" y="1607835"/>
                  <a:pt x="3031852" y="1630639"/>
                  <a:pt x="3141596" y="1572438"/>
                </a:cubicBezTo>
                <a:cubicBezTo>
                  <a:pt x="3071280" y="1664455"/>
                  <a:pt x="2893049" y="1750365"/>
                  <a:pt x="2827101" y="1886933"/>
                </a:cubicBezTo>
                <a:cubicBezTo>
                  <a:pt x="2580513" y="1945580"/>
                  <a:pt x="2483529" y="1835321"/>
                  <a:pt x="2233410" y="1886933"/>
                </a:cubicBezTo>
                <a:cubicBezTo>
                  <a:pt x="1983291" y="1938545"/>
                  <a:pt x="1840021" y="1821849"/>
                  <a:pt x="1667990" y="1886933"/>
                </a:cubicBezTo>
                <a:cubicBezTo>
                  <a:pt x="1495959" y="1952017"/>
                  <a:pt x="1385373" y="1855111"/>
                  <a:pt x="1159111" y="1886933"/>
                </a:cubicBezTo>
                <a:cubicBezTo>
                  <a:pt x="932849" y="1918755"/>
                  <a:pt x="767275" y="1872950"/>
                  <a:pt x="593691" y="1886933"/>
                </a:cubicBezTo>
                <a:cubicBezTo>
                  <a:pt x="420107" y="1900916"/>
                  <a:pt x="155658" y="1860750"/>
                  <a:pt x="0" y="1886933"/>
                </a:cubicBezTo>
                <a:cubicBezTo>
                  <a:pt x="-29564" y="1753996"/>
                  <a:pt x="14979" y="1547516"/>
                  <a:pt x="0" y="1377461"/>
                </a:cubicBezTo>
                <a:cubicBezTo>
                  <a:pt x="-14979" y="1207406"/>
                  <a:pt x="19210" y="1056444"/>
                  <a:pt x="0" y="924597"/>
                </a:cubicBezTo>
                <a:cubicBezTo>
                  <a:pt x="-19210" y="792750"/>
                  <a:pt x="55370" y="558759"/>
                  <a:pt x="0" y="415125"/>
                </a:cubicBezTo>
                <a:cubicBezTo>
                  <a:pt x="-55370" y="271491"/>
                  <a:pt x="1872" y="106054"/>
                  <a:pt x="0" y="0"/>
                </a:cubicBezTo>
                <a:cubicBezTo>
                  <a:pt x="185230" y="-27766"/>
                  <a:pt x="312185" y="68544"/>
                  <a:pt x="586431" y="0"/>
                </a:cubicBezTo>
                <a:cubicBezTo>
                  <a:pt x="860677" y="-68544"/>
                  <a:pt x="925932" y="19654"/>
                  <a:pt x="1015783" y="0"/>
                </a:cubicBezTo>
                <a:cubicBezTo>
                  <a:pt x="1105634" y="-19654"/>
                  <a:pt x="1258711" y="44067"/>
                  <a:pt x="1476550" y="0"/>
                </a:cubicBezTo>
                <a:cubicBezTo>
                  <a:pt x="1694389" y="-44067"/>
                  <a:pt x="1771926" y="42728"/>
                  <a:pt x="1905902" y="0"/>
                </a:cubicBezTo>
                <a:cubicBezTo>
                  <a:pt x="2039878" y="-42728"/>
                  <a:pt x="2205027" y="11455"/>
                  <a:pt x="2335253" y="0"/>
                </a:cubicBezTo>
                <a:cubicBezTo>
                  <a:pt x="2465479" y="-11455"/>
                  <a:pt x="2745872" y="33143"/>
                  <a:pt x="3141596" y="0"/>
                </a:cubicBezTo>
                <a:cubicBezTo>
                  <a:pt x="3206934" y="156740"/>
                  <a:pt x="3084153" y="313726"/>
                  <a:pt x="3141596" y="555595"/>
                </a:cubicBezTo>
                <a:cubicBezTo>
                  <a:pt x="3199039" y="797464"/>
                  <a:pt x="3091638" y="906151"/>
                  <a:pt x="3141596" y="1095465"/>
                </a:cubicBezTo>
                <a:cubicBezTo>
                  <a:pt x="3191554" y="1284779"/>
                  <a:pt x="3138301" y="1435576"/>
                  <a:pt x="3141596" y="1572438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NACIONALIZACIJA</a:t>
            </a:r>
            <a:endParaRPr lang="hr-HR" sz="4000" b="1" dirty="0">
              <a:solidFill>
                <a:schemeClr val="tx1"/>
              </a:solidFill>
            </a:endParaRP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1BEDD0F5-D8C1-4769-AB77-E71994233E27}"/>
              </a:ext>
            </a:extLst>
          </p:cNvPr>
          <p:cNvSpPr/>
          <p:nvPr/>
        </p:nvSpPr>
        <p:spPr>
          <a:xfrm rot="21344535">
            <a:off x="4189898" y="4275447"/>
            <a:ext cx="3141596" cy="1886933"/>
          </a:xfrm>
          <a:custGeom>
            <a:avLst/>
            <a:gdLst>
              <a:gd name="connsiteX0" fmla="*/ 0 w 3141596"/>
              <a:gd name="connsiteY0" fmla="*/ 0 h 1886933"/>
              <a:gd name="connsiteX1" fmla="*/ 460767 w 3141596"/>
              <a:gd name="connsiteY1" fmla="*/ 0 h 1886933"/>
              <a:gd name="connsiteX2" fmla="*/ 921535 w 3141596"/>
              <a:gd name="connsiteY2" fmla="*/ 0 h 1886933"/>
              <a:gd name="connsiteX3" fmla="*/ 1413718 w 3141596"/>
              <a:gd name="connsiteY3" fmla="*/ 0 h 1886933"/>
              <a:gd name="connsiteX4" fmla="*/ 1874486 w 3141596"/>
              <a:gd name="connsiteY4" fmla="*/ 0 h 1886933"/>
              <a:gd name="connsiteX5" fmla="*/ 2429501 w 3141596"/>
              <a:gd name="connsiteY5" fmla="*/ 0 h 1886933"/>
              <a:gd name="connsiteX6" fmla="*/ 3141596 w 3141596"/>
              <a:gd name="connsiteY6" fmla="*/ 0 h 1886933"/>
              <a:gd name="connsiteX7" fmla="*/ 3141596 w 3141596"/>
              <a:gd name="connsiteY7" fmla="*/ 524146 h 1886933"/>
              <a:gd name="connsiteX8" fmla="*/ 3141596 w 3141596"/>
              <a:gd name="connsiteY8" fmla="*/ 1016843 h 1886933"/>
              <a:gd name="connsiteX9" fmla="*/ 3141596 w 3141596"/>
              <a:gd name="connsiteY9" fmla="*/ 1572438 h 1886933"/>
              <a:gd name="connsiteX10" fmla="*/ 2827101 w 3141596"/>
              <a:gd name="connsiteY10" fmla="*/ 1886933 h 1886933"/>
              <a:gd name="connsiteX11" fmla="*/ 2233410 w 3141596"/>
              <a:gd name="connsiteY11" fmla="*/ 1886933 h 1886933"/>
              <a:gd name="connsiteX12" fmla="*/ 1752803 w 3141596"/>
              <a:gd name="connsiteY12" fmla="*/ 1886933 h 1886933"/>
              <a:gd name="connsiteX13" fmla="*/ 1243924 w 3141596"/>
              <a:gd name="connsiteY13" fmla="*/ 1886933 h 1886933"/>
              <a:gd name="connsiteX14" fmla="*/ 650233 w 3141596"/>
              <a:gd name="connsiteY14" fmla="*/ 1886933 h 1886933"/>
              <a:gd name="connsiteX15" fmla="*/ 0 w 3141596"/>
              <a:gd name="connsiteY15" fmla="*/ 1886933 h 1886933"/>
              <a:gd name="connsiteX16" fmla="*/ 0 w 3141596"/>
              <a:gd name="connsiteY16" fmla="*/ 1377461 h 1886933"/>
              <a:gd name="connsiteX17" fmla="*/ 0 w 3141596"/>
              <a:gd name="connsiteY17" fmla="*/ 867989 h 1886933"/>
              <a:gd name="connsiteX18" fmla="*/ 0 w 3141596"/>
              <a:gd name="connsiteY18" fmla="*/ 433995 h 1886933"/>
              <a:gd name="connsiteX19" fmla="*/ 0 w 3141596"/>
              <a:gd name="connsiteY19" fmla="*/ 0 h 1886933"/>
              <a:gd name="connsiteX0" fmla="*/ 2827101 w 3141596"/>
              <a:gd name="connsiteY0" fmla="*/ 1886933 h 1886933"/>
              <a:gd name="connsiteX1" fmla="*/ 2890000 w 3141596"/>
              <a:gd name="connsiteY1" fmla="*/ 1635337 h 1886933"/>
              <a:gd name="connsiteX2" fmla="*/ 3141596 w 3141596"/>
              <a:gd name="connsiteY2" fmla="*/ 1572438 h 1886933"/>
              <a:gd name="connsiteX3" fmla="*/ 2827101 w 3141596"/>
              <a:gd name="connsiteY3" fmla="*/ 1886933 h 1886933"/>
              <a:gd name="connsiteX0" fmla="*/ 2827101 w 3141596"/>
              <a:gd name="connsiteY0" fmla="*/ 1886933 h 1886933"/>
              <a:gd name="connsiteX1" fmla="*/ 2890000 w 3141596"/>
              <a:gd name="connsiteY1" fmla="*/ 1635337 h 1886933"/>
              <a:gd name="connsiteX2" fmla="*/ 3141596 w 3141596"/>
              <a:gd name="connsiteY2" fmla="*/ 1572438 h 1886933"/>
              <a:gd name="connsiteX3" fmla="*/ 2827101 w 3141596"/>
              <a:gd name="connsiteY3" fmla="*/ 1886933 h 1886933"/>
              <a:gd name="connsiteX4" fmla="*/ 2205139 w 3141596"/>
              <a:gd name="connsiteY4" fmla="*/ 1886933 h 1886933"/>
              <a:gd name="connsiteX5" fmla="*/ 1583177 w 3141596"/>
              <a:gd name="connsiteY5" fmla="*/ 1886933 h 1886933"/>
              <a:gd name="connsiteX6" fmla="*/ 961214 w 3141596"/>
              <a:gd name="connsiteY6" fmla="*/ 1886933 h 1886933"/>
              <a:gd name="connsiteX7" fmla="*/ 0 w 3141596"/>
              <a:gd name="connsiteY7" fmla="*/ 1886933 h 1886933"/>
              <a:gd name="connsiteX8" fmla="*/ 0 w 3141596"/>
              <a:gd name="connsiteY8" fmla="*/ 1415200 h 1886933"/>
              <a:gd name="connsiteX9" fmla="*/ 0 w 3141596"/>
              <a:gd name="connsiteY9" fmla="*/ 962336 h 1886933"/>
              <a:gd name="connsiteX10" fmla="*/ 0 w 3141596"/>
              <a:gd name="connsiteY10" fmla="*/ 547211 h 1886933"/>
              <a:gd name="connsiteX11" fmla="*/ 0 w 3141596"/>
              <a:gd name="connsiteY11" fmla="*/ 0 h 1886933"/>
              <a:gd name="connsiteX12" fmla="*/ 555015 w 3141596"/>
              <a:gd name="connsiteY12" fmla="*/ 0 h 1886933"/>
              <a:gd name="connsiteX13" fmla="*/ 1015783 w 3141596"/>
              <a:gd name="connsiteY13" fmla="*/ 0 h 1886933"/>
              <a:gd name="connsiteX14" fmla="*/ 1570798 w 3141596"/>
              <a:gd name="connsiteY14" fmla="*/ 0 h 1886933"/>
              <a:gd name="connsiteX15" fmla="*/ 2094397 w 3141596"/>
              <a:gd name="connsiteY15" fmla="*/ 0 h 1886933"/>
              <a:gd name="connsiteX16" fmla="*/ 2680829 w 3141596"/>
              <a:gd name="connsiteY16" fmla="*/ 0 h 1886933"/>
              <a:gd name="connsiteX17" fmla="*/ 3141596 w 3141596"/>
              <a:gd name="connsiteY17" fmla="*/ 0 h 1886933"/>
              <a:gd name="connsiteX18" fmla="*/ 3141596 w 3141596"/>
              <a:gd name="connsiteY18" fmla="*/ 539870 h 1886933"/>
              <a:gd name="connsiteX19" fmla="*/ 3141596 w 3141596"/>
              <a:gd name="connsiteY19" fmla="*/ 1016843 h 1886933"/>
              <a:gd name="connsiteX20" fmla="*/ 3141596 w 3141596"/>
              <a:gd name="connsiteY20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596" h="1886933" stroke="0" extrusionOk="0">
                <a:moveTo>
                  <a:pt x="0" y="0"/>
                </a:moveTo>
                <a:cubicBezTo>
                  <a:pt x="128420" y="-43846"/>
                  <a:pt x="298354" y="14431"/>
                  <a:pt x="460767" y="0"/>
                </a:cubicBezTo>
                <a:cubicBezTo>
                  <a:pt x="623180" y="-14431"/>
                  <a:pt x="785958" y="18855"/>
                  <a:pt x="921535" y="0"/>
                </a:cubicBezTo>
                <a:cubicBezTo>
                  <a:pt x="1057112" y="-18855"/>
                  <a:pt x="1202728" y="33767"/>
                  <a:pt x="1413718" y="0"/>
                </a:cubicBezTo>
                <a:cubicBezTo>
                  <a:pt x="1624708" y="-33767"/>
                  <a:pt x="1694255" y="50134"/>
                  <a:pt x="1874486" y="0"/>
                </a:cubicBezTo>
                <a:cubicBezTo>
                  <a:pt x="2054717" y="-50134"/>
                  <a:pt x="2217861" y="32208"/>
                  <a:pt x="2429501" y="0"/>
                </a:cubicBezTo>
                <a:cubicBezTo>
                  <a:pt x="2641142" y="-32208"/>
                  <a:pt x="2928678" y="55305"/>
                  <a:pt x="3141596" y="0"/>
                </a:cubicBezTo>
                <a:cubicBezTo>
                  <a:pt x="3163753" y="251860"/>
                  <a:pt x="3095845" y="388323"/>
                  <a:pt x="3141596" y="524146"/>
                </a:cubicBezTo>
                <a:cubicBezTo>
                  <a:pt x="3187347" y="659969"/>
                  <a:pt x="3124449" y="835785"/>
                  <a:pt x="3141596" y="1016843"/>
                </a:cubicBezTo>
                <a:cubicBezTo>
                  <a:pt x="3158743" y="1197901"/>
                  <a:pt x="3133192" y="1402522"/>
                  <a:pt x="3141596" y="1572438"/>
                </a:cubicBezTo>
                <a:cubicBezTo>
                  <a:pt x="3082516" y="1646343"/>
                  <a:pt x="2909839" y="1736403"/>
                  <a:pt x="2827101" y="1886933"/>
                </a:cubicBezTo>
                <a:cubicBezTo>
                  <a:pt x="2696835" y="1915504"/>
                  <a:pt x="2483340" y="1847500"/>
                  <a:pt x="2233410" y="1886933"/>
                </a:cubicBezTo>
                <a:cubicBezTo>
                  <a:pt x="1983480" y="1926366"/>
                  <a:pt x="1864787" y="1851620"/>
                  <a:pt x="1752803" y="1886933"/>
                </a:cubicBezTo>
                <a:cubicBezTo>
                  <a:pt x="1640819" y="1922246"/>
                  <a:pt x="1360820" y="1883916"/>
                  <a:pt x="1243924" y="1886933"/>
                </a:cubicBezTo>
                <a:cubicBezTo>
                  <a:pt x="1127028" y="1889950"/>
                  <a:pt x="851484" y="1825505"/>
                  <a:pt x="650233" y="1886933"/>
                </a:cubicBezTo>
                <a:cubicBezTo>
                  <a:pt x="448982" y="1948361"/>
                  <a:pt x="263603" y="1836417"/>
                  <a:pt x="0" y="1886933"/>
                </a:cubicBezTo>
                <a:cubicBezTo>
                  <a:pt x="-10945" y="1661711"/>
                  <a:pt x="58770" y="1562428"/>
                  <a:pt x="0" y="1377461"/>
                </a:cubicBezTo>
                <a:cubicBezTo>
                  <a:pt x="-58770" y="1192494"/>
                  <a:pt x="43552" y="1068748"/>
                  <a:pt x="0" y="867989"/>
                </a:cubicBezTo>
                <a:cubicBezTo>
                  <a:pt x="-43552" y="667230"/>
                  <a:pt x="9221" y="555415"/>
                  <a:pt x="0" y="433995"/>
                </a:cubicBezTo>
                <a:cubicBezTo>
                  <a:pt x="-9221" y="312575"/>
                  <a:pt x="42181" y="213575"/>
                  <a:pt x="0" y="0"/>
                </a:cubicBezTo>
                <a:close/>
              </a:path>
              <a:path w="3141596" h="1886933" fill="darkenLess" stroke="0" extrusionOk="0">
                <a:moveTo>
                  <a:pt x="2827101" y="1886933"/>
                </a:moveTo>
                <a:cubicBezTo>
                  <a:pt x="2821977" y="1789144"/>
                  <a:pt x="2890079" y="1704999"/>
                  <a:pt x="2890000" y="1635337"/>
                </a:cubicBezTo>
                <a:cubicBezTo>
                  <a:pt x="3007468" y="1593408"/>
                  <a:pt x="3036333" y="1601059"/>
                  <a:pt x="3141596" y="1572438"/>
                </a:cubicBezTo>
                <a:cubicBezTo>
                  <a:pt x="3048843" y="1692844"/>
                  <a:pt x="2884041" y="1795776"/>
                  <a:pt x="2827101" y="1886933"/>
                </a:cubicBezTo>
                <a:close/>
              </a:path>
              <a:path w="3141596" h="1886933" fill="none" extrusionOk="0">
                <a:moveTo>
                  <a:pt x="2827101" y="1886933"/>
                </a:moveTo>
                <a:cubicBezTo>
                  <a:pt x="2826111" y="1798104"/>
                  <a:pt x="2895014" y="1718832"/>
                  <a:pt x="2890000" y="1635337"/>
                </a:cubicBezTo>
                <a:cubicBezTo>
                  <a:pt x="2946058" y="1603715"/>
                  <a:pt x="3028697" y="1620227"/>
                  <a:pt x="3141596" y="1572438"/>
                </a:cubicBezTo>
                <a:cubicBezTo>
                  <a:pt x="3023079" y="1708345"/>
                  <a:pt x="2949487" y="1709492"/>
                  <a:pt x="2827101" y="1886933"/>
                </a:cubicBezTo>
                <a:cubicBezTo>
                  <a:pt x="2651181" y="1888527"/>
                  <a:pt x="2417510" y="1871936"/>
                  <a:pt x="2205139" y="1886933"/>
                </a:cubicBezTo>
                <a:cubicBezTo>
                  <a:pt x="1992768" y="1901930"/>
                  <a:pt x="1814026" y="1816918"/>
                  <a:pt x="1583177" y="1886933"/>
                </a:cubicBezTo>
                <a:cubicBezTo>
                  <a:pt x="1352328" y="1956948"/>
                  <a:pt x="1257730" y="1867736"/>
                  <a:pt x="961214" y="1886933"/>
                </a:cubicBezTo>
                <a:cubicBezTo>
                  <a:pt x="664698" y="1906130"/>
                  <a:pt x="278187" y="1876625"/>
                  <a:pt x="0" y="1886933"/>
                </a:cubicBezTo>
                <a:cubicBezTo>
                  <a:pt x="-43956" y="1779822"/>
                  <a:pt x="24554" y="1553274"/>
                  <a:pt x="0" y="1415200"/>
                </a:cubicBezTo>
                <a:cubicBezTo>
                  <a:pt x="-24554" y="1277126"/>
                  <a:pt x="45579" y="1073690"/>
                  <a:pt x="0" y="962336"/>
                </a:cubicBezTo>
                <a:cubicBezTo>
                  <a:pt x="-45579" y="850982"/>
                  <a:pt x="35126" y="733040"/>
                  <a:pt x="0" y="547211"/>
                </a:cubicBezTo>
                <a:cubicBezTo>
                  <a:pt x="-35126" y="361383"/>
                  <a:pt x="55985" y="267667"/>
                  <a:pt x="0" y="0"/>
                </a:cubicBezTo>
                <a:cubicBezTo>
                  <a:pt x="233848" y="-61079"/>
                  <a:pt x="406127" y="7343"/>
                  <a:pt x="555015" y="0"/>
                </a:cubicBezTo>
                <a:cubicBezTo>
                  <a:pt x="703903" y="-7343"/>
                  <a:pt x="874219" y="51471"/>
                  <a:pt x="1015783" y="0"/>
                </a:cubicBezTo>
                <a:cubicBezTo>
                  <a:pt x="1157347" y="-51471"/>
                  <a:pt x="1385297" y="38737"/>
                  <a:pt x="1570798" y="0"/>
                </a:cubicBezTo>
                <a:cubicBezTo>
                  <a:pt x="1756299" y="-38737"/>
                  <a:pt x="1852196" y="51706"/>
                  <a:pt x="2094397" y="0"/>
                </a:cubicBezTo>
                <a:cubicBezTo>
                  <a:pt x="2336598" y="-51706"/>
                  <a:pt x="2389152" y="1991"/>
                  <a:pt x="2680829" y="0"/>
                </a:cubicBezTo>
                <a:cubicBezTo>
                  <a:pt x="2972506" y="-1991"/>
                  <a:pt x="2945069" y="27936"/>
                  <a:pt x="3141596" y="0"/>
                </a:cubicBezTo>
                <a:cubicBezTo>
                  <a:pt x="3184490" y="114663"/>
                  <a:pt x="3087750" y="353503"/>
                  <a:pt x="3141596" y="539870"/>
                </a:cubicBezTo>
                <a:cubicBezTo>
                  <a:pt x="3195442" y="726237"/>
                  <a:pt x="3125627" y="854062"/>
                  <a:pt x="3141596" y="1016843"/>
                </a:cubicBezTo>
                <a:cubicBezTo>
                  <a:pt x="3157565" y="1179624"/>
                  <a:pt x="3094694" y="1296489"/>
                  <a:pt x="3141596" y="1572438"/>
                </a:cubicBezTo>
              </a:path>
              <a:path w="3141596" h="1886933" fill="none" stroke="0" extrusionOk="0">
                <a:moveTo>
                  <a:pt x="2827101" y="1886933"/>
                </a:moveTo>
                <a:cubicBezTo>
                  <a:pt x="2837899" y="1792086"/>
                  <a:pt x="2891521" y="1705088"/>
                  <a:pt x="2890000" y="1635337"/>
                </a:cubicBezTo>
                <a:cubicBezTo>
                  <a:pt x="2937935" y="1607835"/>
                  <a:pt x="3031852" y="1630639"/>
                  <a:pt x="3141596" y="1572438"/>
                </a:cubicBezTo>
                <a:cubicBezTo>
                  <a:pt x="3071280" y="1664455"/>
                  <a:pt x="2893049" y="1750365"/>
                  <a:pt x="2827101" y="1886933"/>
                </a:cubicBezTo>
                <a:cubicBezTo>
                  <a:pt x="2580513" y="1945580"/>
                  <a:pt x="2483529" y="1835321"/>
                  <a:pt x="2233410" y="1886933"/>
                </a:cubicBezTo>
                <a:cubicBezTo>
                  <a:pt x="1983291" y="1938545"/>
                  <a:pt x="1840021" y="1821849"/>
                  <a:pt x="1667990" y="1886933"/>
                </a:cubicBezTo>
                <a:cubicBezTo>
                  <a:pt x="1495959" y="1952017"/>
                  <a:pt x="1385373" y="1855111"/>
                  <a:pt x="1159111" y="1886933"/>
                </a:cubicBezTo>
                <a:cubicBezTo>
                  <a:pt x="932849" y="1918755"/>
                  <a:pt x="767275" y="1872950"/>
                  <a:pt x="593691" y="1886933"/>
                </a:cubicBezTo>
                <a:cubicBezTo>
                  <a:pt x="420107" y="1900916"/>
                  <a:pt x="155658" y="1860750"/>
                  <a:pt x="0" y="1886933"/>
                </a:cubicBezTo>
                <a:cubicBezTo>
                  <a:pt x="-29564" y="1753996"/>
                  <a:pt x="14979" y="1547516"/>
                  <a:pt x="0" y="1377461"/>
                </a:cubicBezTo>
                <a:cubicBezTo>
                  <a:pt x="-14979" y="1207406"/>
                  <a:pt x="19210" y="1056444"/>
                  <a:pt x="0" y="924597"/>
                </a:cubicBezTo>
                <a:cubicBezTo>
                  <a:pt x="-19210" y="792750"/>
                  <a:pt x="55370" y="558759"/>
                  <a:pt x="0" y="415125"/>
                </a:cubicBezTo>
                <a:cubicBezTo>
                  <a:pt x="-55370" y="271491"/>
                  <a:pt x="1872" y="106054"/>
                  <a:pt x="0" y="0"/>
                </a:cubicBezTo>
                <a:cubicBezTo>
                  <a:pt x="185230" y="-27766"/>
                  <a:pt x="312185" y="68544"/>
                  <a:pt x="586431" y="0"/>
                </a:cubicBezTo>
                <a:cubicBezTo>
                  <a:pt x="860677" y="-68544"/>
                  <a:pt x="925932" y="19654"/>
                  <a:pt x="1015783" y="0"/>
                </a:cubicBezTo>
                <a:cubicBezTo>
                  <a:pt x="1105634" y="-19654"/>
                  <a:pt x="1258711" y="44067"/>
                  <a:pt x="1476550" y="0"/>
                </a:cubicBezTo>
                <a:cubicBezTo>
                  <a:pt x="1694389" y="-44067"/>
                  <a:pt x="1771926" y="42728"/>
                  <a:pt x="1905902" y="0"/>
                </a:cubicBezTo>
                <a:cubicBezTo>
                  <a:pt x="2039878" y="-42728"/>
                  <a:pt x="2205027" y="11455"/>
                  <a:pt x="2335253" y="0"/>
                </a:cubicBezTo>
                <a:cubicBezTo>
                  <a:pt x="2465479" y="-11455"/>
                  <a:pt x="2745872" y="33143"/>
                  <a:pt x="3141596" y="0"/>
                </a:cubicBezTo>
                <a:cubicBezTo>
                  <a:pt x="3206934" y="156740"/>
                  <a:pt x="3084153" y="313726"/>
                  <a:pt x="3141596" y="555595"/>
                </a:cubicBezTo>
                <a:cubicBezTo>
                  <a:pt x="3199039" y="797464"/>
                  <a:pt x="3091638" y="906151"/>
                  <a:pt x="3141596" y="1095465"/>
                </a:cubicBezTo>
                <a:cubicBezTo>
                  <a:pt x="3191554" y="1284779"/>
                  <a:pt x="3138301" y="1435576"/>
                  <a:pt x="3141596" y="1572438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KOLEKTIVIZACIJA</a:t>
            </a:r>
            <a:endParaRPr lang="hr-HR" sz="4000" b="1" dirty="0">
              <a:solidFill>
                <a:schemeClr val="tx1"/>
              </a:solidFill>
            </a:endParaRP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C164A367-CACB-4135-945D-B10349F38DC2}"/>
              </a:ext>
            </a:extLst>
          </p:cNvPr>
          <p:cNvSpPr/>
          <p:nvPr/>
        </p:nvSpPr>
        <p:spPr>
          <a:xfrm>
            <a:off x="8442958" y="4242666"/>
            <a:ext cx="3141596" cy="1886933"/>
          </a:xfrm>
          <a:custGeom>
            <a:avLst/>
            <a:gdLst>
              <a:gd name="connsiteX0" fmla="*/ 0 w 3141596"/>
              <a:gd name="connsiteY0" fmla="*/ 0 h 1886933"/>
              <a:gd name="connsiteX1" fmla="*/ 460767 w 3141596"/>
              <a:gd name="connsiteY1" fmla="*/ 0 h 1886933"/>
              <a:gd name="connsiteX2" fmla="*/ 921535 w 3141596"/>
              <a:gd name="connsiteY2" fmla="*/ 0 h 1886933"/>
              <a:gd name="connsiteX3" fmla="*/ 1413718 w 3141596"/>
              <a:gd name="connsiteY3" fmla="*/ 0 h 1886933"/>
              <a:gd name="connsiteX4" fmla="*/ 1874486 w 3141596"/>
              <a:gd name="connsiteY4" fmla="*/ 0 h 1886933"/>
              <a:gd name="connsiteX5" fmla="*/ 2429501 w 3141596"/>
              <a:gd name="connsiteY5" fmla="*/ 0 h 1886933"/>
              <a:gd name="connsiteX6" fmla="*/ 3141596 w 3141596"/>
              <a:gd name="connsiteY6" fmla="*/ 0 h 1886933"/>
              <a:gd name="connsiteX7" fmla="*/ 3141596 w 3141596"/>
              <a:gd name="connsiteY7" fmla="*/ 524146 h 1886933"/>
              <a:gd name="connsiteX8" fmla="*/ 3141596 w 3141596"/>
              <a:gd name="connsiteY8" fmla="*/ 1016843 h 1886933"/>
              <a:gd name="connsiteX9" fmla="*/ 3141596 w 3141596"/>
              <a:gd name="connsiteY9" fmla="*/ 1572438 h 1886933"/>
              <a:gd name="connsiteX10" fmla="*/ 2827101 w 3141596"/>
              <a:gd name="connsiteY10" fmla="*/ 1886933 h 1886933"/>
              <a:gd name="connsiteX11" fmla="*/ 2233410 w 3141596"/>
              <a:gd name="connsiteY11" fmla="*/ 1886933 h 1886933"/>
              <a:gd name="connsiteX12" fmla="*/ 1752803 w 3141596"/>
              <a:gd name="connsiteY12" fmla="*/ 1886933 h 1886933"/>
              <a:gd name="connsiteX13" fmla="*/ 1243924 w 3141596"/>
              <a:gd name="connsiteY13" fmla="*/ 1886933 h 1886933"/>
              <a:gd name="connsiteX14" fmla="*/ 650233 w 3141596"/>
              <a:gd name="connsiteY14" fmla="*/ 1886933 h 1886933"/>
              <a:gd name="connsiteX15" fmla="*/ 0 w 3141596"/>
              <a:gd name="connsiteY15" fmla="*/ 1886933 h 1886933"/>
              <a:gd name="connsiteX16" fmla="*/ 0 w 3141596"/>
              <a:gd name="connsiteY16" fmla="*/ 1377461 h 1886933"/>
              <a:gd name="connsiteX17" fmla="*/ 0 w 3141596"/>
              <a:gd name="connsiteY17" fmla="*/ 867989 h 1886933"/>
              <a:gd name="connsiteX18" fmla="*/ 0 w 3141596"/>
              <a:gd name="connsiteY18" fmla="*/ 433995 h 1886933"/>
              <a:gd name="connsiteX19" fmla="*/ 0 w 3141596"/>
              <a:gd name="connsiteY19" fmla="*/ 0 h 1886933"/>
              <a:gd name="connsiteX0" fmla="*/ 2827101 w 3141596"/>
              <a:gd name="connsiteY0" fmla="*/ 1886933 h 1886933"/>
              <a:gd name="connsiteX1" fmla="*/ 2890000 w 3141596"/>
              <a:gd name="connsiteY1" fmla="*/ 1635337 h 1886933"/>
              <a:gd name="connsiteX2" fmla="*/ 3141596 w 3141596"/>
              <a:gd name="connsiteY2" fmla="*/ 1572438 h 1886933"/>
              <a:gd name="connsiteX3" fmla="*/ 2827101 w 3141596"/>
              <a:gd name="connsiteY3" fmla="*/ 1886933 h 1886933"/>
              <a:gd name="connsiteX0" fmla="*/ 2827101 w 3141596"/>
              <a:gd name="connsiteY0" fmla="*/ 1886933 h 1886933"/>
              <a:gd name="connsiteX1" fmla="*/ 2890000 w 3141596"/>
              <a:gd name="connsiteY1" fmla="*/ 1635337 h 1886933"/>
              <a:gd name="connsiteX2" fmla="*/ 3141596 w 3141596"/>
              <a:gd name="connsiteY2" fmla="*/ 1572438 h 1886933"/>
              <a:gd name="connsiteX3" fmla="*/ 2827101 w 3141596"/>
              <a:gd name="connsiteY3" fmla="*/ 1886933 h 1886933"/>
              <a:gd name="connsiteX4" fmla="*/ 2205139 w 3141596"/>
              <a:gd name="connsiteY4" fmla="*/ 1886933 h 1886933"/>
              <a:gd name="connsiteX5" fmla="*/ 1583177 w 3141596"/>
              <a:gd name="connsiteY5" fmla="*/ 1886933 h 1886933"/>
              <a:gd name="connsiteX6" fmla="*/ 961214 w 3141596"/>
              <a:gd name="connsiteY6" fmla="*/ 1886933 h 1886933"/>
              <a:gd name="connsiteX7" fmla="*/ 0 w 3141596"/>
              <a:gd name="connsiteY7" fmla="*/ 1886933 h 1886933"/>
              <a:gd name="connsiteX8" fmla="*/ 0 w 3141596"/>
              <a:gd name="connsiteY8" fmla="*/ 1415200 h 1886933"/>
              <a:gd name="connsiteX9" fmla="*/ 0 w 3141596"/>
              <a:gd name="connsiteY9" fmla="*/ 962336 h 1886933"/>
              <a:gd name="connsiteX10" fmla="*/ 0 w 3141596"/>
              <a:gd name="connsiteY10" fmla="*/ 547211 h 1886933"/>
              <a:gd name="connsiteX11" fmla="*/ 0 w 3141596"/>
              <a:gd name="connsiteY11" fmla="*/ 0 h 1886933"/>
              <a:gd name="connsiteX12" fmla="*/ 555015 w 3141596"/>
              <a:gd name="connsiteY12" fmla="*/ 0 h 1886933"/>
              <a:gd name="connsiteX13" fmla="*/ 1015783 w 3141596"/>
              <a:gd name="connsiteY13" fmla="*/ 0 h 1886933"/>
              <a:gd name="connsiteX14" fmla="*/ 1570798 w 3141596"/>
              <a:gd name="connsiteY14" fmla="*/ 0 h 1886933"/>
              <a:gd name="connsiteX15" fmla="*/ 2094397 w 3141596"/>
              <a:gd name="connsiteY15" fmla="*/ 0 h 1886933"/>
              <a:gd name="connsiteX16" fmla="*/ 2680829 w 3141596"/>
              <a:gd name="connsiteY16" fmla="*/ 0 h 1886933"/>
              <a:gd name="connsiteX17" fmla="*/ 3141596 w 3141596"/>
              <a:gd name="connsiteY17" fmla="*/ 0 h 1886933"/>
              <a:gd name="connsiteX18" fmla="*/ 3141596 w 3141596"/>
              <a:gd name="connsiteY18" fmla="*/ 539870 h 1886933"/>
              <a:gd name="connsiteX19" fmla="*/ 3141596 w 3141596"/>
              <a:gd name="connsiteY19" fmla="*/ 1016843 h 1886933"/>
              <a:gd name="connsiteX20" fmla="*/ 3141596 w 3141596"/>
              <a:gd name="connsiteY20" fmla="*/ 1572438 h 18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596" h="1886933" stroke="0" extrusionOk="0">
                <a:moveTo>
                  <a:pt x="0" y="0"/>
                </a:moveTo>
                <a:cubicBezTo>
                  <a:pt x="128420" y="-43846"/>
                  <a:pt x="298354" y="14431"/>
                  <a:pt x="460767" y="0"/>
                </a:cubicBezTo>
                <a:cubicBezTo>
                  <a:pt x="623180" y="-14431"/>
                  <a:pt x="785958" y="18855"/>
                  <a:pt x="921535" y="0"/>
                </a:cubicBezTo>
                <a:cubicBezTo>
                  <a:pt x="1057112" y="-18855"/>
                  <a:pt x="1202728" y="33767"/>
                  <a:pt x="1413718" y="0"/>
                </a:cubicBezTo>
                <a:cubicBezTo>
                  <a:pt x="1624708" y="-33767"/>
                  <a:pt x="1694255" y="50134"/>
                  <a:pt x="1874486" y="0"/>
                </a:cubicBezTo>
                <a:cubicBezTo>
                  <a:pt x="2054717" y="-50134"/>
                  <a:pt x="2217861" y="32208"/>
                  <a:pt x="2429501" y="0"/>
                </a:cubicBezTo>
                <a:cubicBezTo>
                  <a:pt x="2641142" y="-32208"/>
                  <a:pt x="2928678" y="55305"/>
                  <a:pt x="3141596" y="0"/>
                </a:cubicBezTo>
                <a:cubicBezTo>
                  <a:pt x="3163753" y="251860"/>
                  <a:pt x="3095845" y="388323"/>
                  <a:pt x="3141596" y="524146"/>
                </a:cubicBezTo>
                <a:cubicBezTo>
                  <a:pt x="3187347" y="659969"/>
                  <a:pt x="3124449" y="835785"/>
                  <a:pt x="3141596" y="1016843"/>
                </a:cubicBezTo>
                <a:cubicBezTo>
                  <a:pt x="3158743" y="1197901"/>
                  <a:pt x="3133192" y="1402522"/>
                  <a:pt x="3141596" y="1572438"/>
                </a:cubicBezTo>
                <a:cubicBezTo>
                  <a:pt x="3082516" y="1646343"/>
                  <a:pt x="2909839" y="1736403"/>
                  <a:pt x="2827101" y="1886933"/>
                </a:cubicBezTo>
                <a:cubicBezTo>
                  <a:pt x="2696835" y="1915504"/>
                  <a:pt x="2483340" y="1847500"/>
                  <a:pt x="2233410" y="1886933"/>
                </a:cubicBezTo>
                <a:cubicBezTo>
                  <a:pt x="1983480" y="1926366"/>
                  <a:pt x="1864787" y="1851620"/>
                  <a:pt x="1752803" y="1886933"/>
                </a:cubicBezTo>
                <a:cubicBezTo>
                  <a:pt x="1640819" y="1922246"/>
                  <a:pt x="1360820" y="1883916"/>
                  <a:pt x="1243924" y="1886933"/>
                </a:cubicBezTo>
                <a:cubicBezTo>
                  <a:pt x="1127028" y="1889950"/>
                  <a:pt x="851484" y="1825505"/>
                  <a:pt x="650233" y="1886933"/>
                </a:cubicBezTo>
                <a:cubicBezTo>
                  <a:pt x="448982" y="1948361"/>
                  <a:pt x="263603" y="1836417"/>
                  <a:pt x="0" y="1886933"/>
                </a:cubicBezTo>
                <a:cubicBezTo>
                  <a:pt x="-10945" y="1661711"/>
                  <a:pt x="58770" y="1562428"/>
                  <a:pt x="0" y="1377461"/>
                </a:cubicBezTo>
                <a:cubicBezTo>
                  <a:pt x="-58770" y="1192494"/>
                  <a:pt x="43552" y="1068748"/>
                  <a:pt x="0" y="867989"/>
                </a:cubicBezTo>
                <a:cubicBezTo>
                  <a:pt x="-43552" y="667230"/>
                  <a:pt x="9221" y="555415"/>
                  <a:pt x="0" y="433995"/>
                </a:cubicBezTo>
                <a:cubicBezTo>
                  <a:pt x="-9221" y="312575"/>
                  <a:pt x="42181" y="213575"/>
                  <a:pt x="0" y="0"/>
                </a:cubicBezTo>
                <a:close/>
              </a:path>
              <a:path w="3141596" h="1886933" fill="darkenLess" stroke="0" extrusionOk="0">
                <a:moveTo>
                  <a:pt x="2827101" y="1886933"/>
                </a:moveTo>
                <a:cubicBezTo>
                  <a:pt x="2821977" y="1789144"/>
                  <a:pt x="2890079" y="1704999"/>
                  <a:pt x="2890000" y="1635337"/>
                </a:cubicBezTo>
                <a:cubicBezTo>
                  <a:pt x="3007468" y="1593408"/>
                  <a:pt x="3036333" y="1601059"/>
                  <a:pt x="3141596" y="1572438"/>
                </a:cubicBezTo>
                <a:cubicBezTo>
                  <a:pt x="3048843" y="1692844"/>
                  <a:pt x="2884041" y="1795776"/>
                  <a:pt x="2827101" y="1886933"/>
                </a:cubicBezTo>
                <a:close/>
              </a:path>
              <a:path w="3141596" h="1886933" fill="none" extrusionOk="0">
                <a:moveTo>
                  <a:pt x="2827101" y="1886933"/>
                </a:moveTo>
                <a:cubicBezTo>
                  <a:pt x="2826111" y="1798104"/>
                  <a:pt x="2895014" y="1718832"/>
                  <a:pt x="2890000" y="1635337"/>
                </a:cubicBezTo>
                <a:cubicBezTo>
                  <a:pt x="2946058" y="1603715"/>
                  <a:pt x="3028697" y="1620227"/>
                  <a:pt x="3141596" y="1572438"/>
                </a:cubicBezTo>
                <a:cubicBezTo>
                  <a:pt x="3023079" y="1708345"/>
                  <a:pt x="2949487" y="1709492"/>
                  <a:pt x="2827101" y="1886933"/>
                </a:cubicBezTo>
                <a:cubicBezTo>
                  <a:pt x="2651181" y="1888527"/>
                  <a:pt x="2417510" y="1871936"/>
                  <a:pt x="2205139" y="1886933"/>
                </a:cubicBezTo>
                <a:cubicBezTo>
                  <a:pt x="1992768" y="1901930"/>
                  <a:pt x="1814026" y="1816918"/>
                  <a:pt x="1583177" y="1886933"/>
                </a:cubicBezTo>
                <a:cubicBezTo>
                  <a:pt x="1352328" y="1956948"/>
                  <a:pt x="1257730" y="1867736"/>
                  <a:pt x="961214" y="1886933"/>
                </a:cubicBezTo>
                <a:cubicBezTo>
                  <a:pt x="664698" y="1906130"/>
                  <a:pt x="278187" y="1876625"/>
                  <a:pt x="0" y="1886933"/>
                </a:cubicBezTo>
                <a:cubicBezTo>
                  <a:pt x="-43956" y="1779822"/>
                  <a:pt x="24554" y="1553274"/>
                  <a:pt x="0" y="1415200"/>
                </a:cubicBezTo>
                <a:cubicBezTo>
                  <a:pt x="-24554" y="1277126"/>
                  <a:pt x="45579" y="1073690"/>
                  <a:pt x="0" y="962336"/>
                </a:cubicBezTo>
                <a:cubicBezTo>
                  <a:pt x="-45579" y="850982"/>
                  <a:pt x="35126" y="733040"/>
                  <a:pt x="0" y="547211"/>
                </a:cubicBezTo>
                <a:cubicBezTo>
                  <a:pt x="-35126" y="361383"/>
                  <a:pt x="55985" y="267667"/>
                  <a:pt x="0" y="0"/>
                </a:cubicBezTo>
                <a:cubicBezTo>
                  <a:pt x="233848" y="-61079"/>
                  <a:pt x="406127" y="7343"/>
                  <a:pt x="555015" y="0"/>
                </a:cubicBezTo>
                <a:cubicBezTo>
                  <a:pt x="703903" y="-7343"/>
                  <a:pt x="874219" y="51471"/>
                  <a:pt x="1015783" y="0"/>
                </a:cubicBezTo>
                <a:cubicBezTo>
                  <a:pt x="1157347" y="-51471"/>
                  <a:pt x="1385297" y="38737"/>
                  <a:pt x="1570798" y="0"/>
                </a:cubicBezTo>
                <a:cubicBezTo>
                  <a:pt x="1756299" y="-38737"/>
                  <a:pt x="1852196" y="51706"/>
                  <a:pt x="2094397" y="0"/>
                </a:cubicBezTo>
                <a:cubicBezTo>
                  <a:pt x="2336598" y="-51706"/>
                  <a:pt x="2389152" y="1991"/>
                  <a:pt x="2680829" y="0"/>
                </a:cubicBezTo>
                <a:cubicBezTo>
                  <a:pt x="2972506" y="-1991"/>
                  <a:pt x="2945069" y="27936"/>
                  <a:pt x="3141596" y="0"/>
                </a:cubicBezTo>
                <a:cubicBezTo>
                  <a:pt x="3184490" y="114663"/>
                  <a:pt x="3087750" y="353503"/>
                  <a:pt x="3141596" y="539870"/>
                </a:cubicBezTo>
                <a:cubicBezTo>
                  <a:pt x="3195442" y="726237"/>
                  <a:pt x="3125627" y="854062"/>
                  <a:pt x="3141596" y="1016843"/>
                </a:cubicBezTo>
                <a:cubicBezTo>
                  <a:pt x="3157565" y="1179624"/>
                  <a:pt x="3094694" y="1296489"/>
                  <a:pt x="3141596" y="1572438"/>
                </a:cubicBezTo>
              </a:path>
              <a:path w="3141596" h="1886933" fill="none" stroke="0" extrusionOk="0">
                <a:moveTo>
                  <a:pt x="2827101" y="1886933"/>
                </a:moveTo>
                <a:cubicBezTo>
                  <a:pt x="2837899" y="1792086"/>
                  <a:pt x="2891521" y="1705088"/>
                  <a:pt x="2890000" y="1635337"/>
                </a:cubicBezTo>
                <a:cubicBezTo>
                  <a:pt x="2937935" y="1607835"/>
                  <a:pt x="3031852" y="1630639"/>
                  <a:pt x="3141596" y="1572438"/>
                </a:cubicBezTo>
                <a:cubicBezTo>
                  <a:pt x="3071280" y="1664455"/>
                  <a:pt x="2893049" y="1750365"/>
                  <a:pt x="2827101" y="1886933"/>
                </a:cubicBezTo>
                <a:cubicBezTo>
                  <a:pt x="2580513" y="1945580"/>
                  <a:pt x="2483529" y="1835321"/>
                  <a:pt x="2233410" y="1886933"/>
                </a:cubicBezTo>
                <a:cubicBezTo>
                  <a:pt x="1983291" y="1938545"/>
                  <a:pt x="1840021" y="1821849"/>
                  <a:pt x="1667990" y="1886933"/>
                </a:cubicBezTo>
                <a:cubicBezTo>
                  <a:pt x="1495959" y="1952017"/>
                  <a:pt x="1385373" y="1855111"/>
                  <a:pt x="1159111" y="1886933"/>
                </a:cubicBezTo>
                <a:cubicBezTo>
                  <a:pt x="932849" y="1918755"/>
                  <a:pt x="767275" y="1872950"/>
                  <a:pt x="593691" y="1886933"/>
                </a:cubicBezTo>
                <a:cubicBezTo>
                  <a:pt x="420107" y="1900916"/>
                  <a:pt x="155658" y="1860750"/>
                  <a:pt x="0" y="1886933"/>
                </a:cubicBezTo>
                <a:cubicBezTo>
                  <a:pt x="-29564" y="1753996"/>
                  <a:pt x="14979" y="1547516"/>
                  <a:pt x="0" y="1377461"/>
                </a:cubicBezTo>
                <a:cubicBezTo>
                  <a:pt x="-14979" y="1207406"/>
                  <a:pt x="19210" y="1056444"/>
                  <a:pt x="0" y="924597"/>
                </a:cubicBezTo>
                <a:cubicBezTo>
                  <a:pt x="-19210" y="792750"/>
                  <a:pt x="55370" y="558759"/>
                  <a:pt x="0" y="415125"/>
                </a:cubicBezTo>
                <a:cubicBezTo>
                  <a:pt x="-55370" y="271491"/>
                  <a:pt x="1872" y="106054"/>
                  <a:pt x="0" y="0"/>
                </a:cubicBezTo>
                <a:cubicBezTo>
                  <a:pt x="185230" y="-27766"/>
                  <a:pt x="312185" y="68544"/>
                  <a:pt x="586431" y="0"/>
                </a:cubicBezTo>
                <a:cubicBezTo>
                  <a:pt x="860677" y="-68544"/>
                  <a:pt x="925932" y="19654"/>
                  <a:pt x="1015783" y="0"/>
                </a:cubicBezTo>
                <a:cubicBezTo>
                  <a:pt x="1105634" y="-19654"/>
                  <a:pt x="1258711" y="44067"/>
                  <a:pt x="1476550" y="0"/>
                </a:cubicBezTo>
                <a:cubicBezTo>
                  <a:pt x="1694389" y="-44067"/>
                  <a:pt x="1771926" y="42728"/>
                  <a:pt x="1905902" y="0"/>
                </a:cubicBezTo>
                <a:cubicBezTo>
                  <a:pt x="2039878" y="-42728"/>
                  <a:pt x="2205027" y="11455"/>
                  <a:pt x="2335253" y="0"/>
                </a:cubicBezTo>
                <a:cubicBezTo>
                  <a:pt x="2465479" y="-11455"/>
                  <a:pt x="2745872" y="33143"/>
                  <a:pt x="3141596" y="0"/>
                </a:cubicBezTo>
                <a:cubicBezTo>
                  <a:pt x="3206934" y="156740"/>
                  <a:pt x="3084153" y="313726"/>
                  <a:pt x="3141596" y="555595"/>
                </a:cubicBezTo>
                <a:cubicBezTo>
                  <a:pt x="3199039" y="797464"/>
                  <a:pt x="3091638" y="906151"/>
                  <a:pt x="3141596" y="1095465"/>
                </a:cubicBezTo>
                <a:cubicBezTo>
                  <a:pt x="3191554" y="1284779"/>
                  <a:pt x="3138301" y="1435576"/>
                  <a:pt x="3141596" y="1572438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AGRARNA REFORMA</a:t>
            </a:r>
            <a:endParaRPr lang="hr-HR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98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2A15A9-FC79-401D-A285-10DE5168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5683" y="1974012"/>
            <a:ext cx="4547474" cy="38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4997968-3AFB-4853-8C8B-3FE610312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3" y="3071624"/>
            <a:ext cx="2488676" cy="352067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2582946" y="1649561"/>
            <a:ext cx="3777006" cy="3365369"/>
          </a:xfrm>
          <a:custGeom>
            <a:avLst/>
            <a:gdLst>
              <a:gd name="connsiteX0" fmla="*/ -561036 w 3777006"/>
              <a:gd name="connsiteY0" fmla="*/ 2215759 h 3365369"/>
              <a:gd name="connsiteX1" fmla="*/ -268187 w 3777006"/>
              <a:gd name="connsiteY1" fmla="*/ 1980164 h 3365369"/>
              <a:gd name="connsiteX2" fmla="*/ 2136 w 3777006"/>
              <a:gd name="connsiteY2" fmla="*/ 1762691 h 3365369"/>
              <a:gd name="connsiteX3" fmla="*/ 1671452 w 3777006"/>
              <a:gd name="connsiteY3" fmla="*/ 11150 h 3365369"/>
              <a:gd name="connsiteX4" fmla="*/ 3722287 w 3777006"/>
              <a:gd name="connsiteY4" fmla="*/ 1280560 h 3365369"/>
              <a:gd name="connsiteX5" fmla="*/ 2394619 w 3777006"/>
              <a:gd name="connsiteY5" fmla="*/ 3303815 h 3365369"/>
              <a:gd name="connsiteX6" fmla="*/ 173131 w 3777006"/>
              <a:gd name="connsiteY6" fmla="*/ 2386496 h 3365369"/>
              <a:gd name="connsiteX7" fmla="*/ -186611 w 3777006"/>
              <a:gd name="connsiteY7" fmla="*/ 2302835 h 3365369"/>
              <a:gd name="connsiteX8" fmla="*/ -561036 w 3777006"/>
              <a:gd name="connsiteY8" fmla="*/ 2215759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7006" h="3365369" fill="none" extrusionOk="0">
                <a:moveTo>
                  <a:pt x="-561036" y="2215759"/>
                </a:moveTo>
                <a:cubicBezTo>
                  <a:pt x="-440108" y="2139575"/>
                  <a:pt x="-390953" y="2063822"/>
                  <a:pt x="-268187" y="1980164"/>
                </a:cubicBezTo>
                <a:cubicBezTo>
                  <a:pt x="-145421" y="1896506"/>
                  <a:pt x="-110540" y="1843734"/>
                  <a:pt x="2136" y="1762691"/>
                </a:cubicBezTo>
                <a:cubicBezTo>
                  <a:pt x="96839" y="1005883"/>
                  <a:pt x="737037" y="70004"/>
                  <a:pt x="1671452" y="11150"/>
                </a:cubicBezTo>
                <a:cubicBezTo>
                  <a:pt x="2618972" y="-114593"/>
                  <a:pt x="3510040" y="491857"/>
                  <a:pt x="3722287" y="1280560"/>
                </a:cubicBezTo>
                <a:cubicBezTo>
                  <a:pt x="3891304" y="2043414"/>
                  <a:pt x="3243170" y="2866112"/>
                  <a:pt x="2394619" y="3303815"/>
                </a:cubicBezTo>
                <a:cubicBezTo>
                  <a:pt x="1413589" y="3549993"/>
                  <a:pt x="457502" y="3231467"/>
                  <a:pt x="173131" y="2386496"/>
                </a:cubicBezTo>
                <a:cubicBezTo>
                  <a:pt x="93097" y="2370096"/>
                  <a:pt x="-59005" y="2333212"/>
                  <a:pt x="-186611" y="2302835"/>
                </a:cubicBezTo>
                <a:cubicBezTo>
                  <a:pt x="-314217" y="2272458"/>
                  <a:pt x="-429664" y="2247380"/>
                  <a:pt x="-561036" y="2215759"/>
                </a:cubicBezTo>
                <a:close/>
              </a:path>
              <a:path w="3777006" h="3365369" stroke="0" extrusionOk="0">
                <a:moveTo>
                  <a:pt x="-561036" y="2215759"/>
                </a:moveTo>
                <a:cubicBezTo>
                  <a:pt x="-510423" y="2158125"/>
                  <a:pt x="-386283" y="2083889"/>
                  <a:pt x="-296345" y="2002817"/>
                </a:cubicBezTo>
                <a:cubicBezTo>
                  <a:pt x="-206407" y="1921745"/>
                  <a:pt x="-71145" y="1845538"/>
                  <a:pt x="2136" y="1762691"/>
                </a:cubicBezTo>
                <a:cubicBezTo>
                  <a:pt x="-70347" y="745420"/>
                  <a:pt x="576268" y="301275"/>
                  <a:pt x="1671452" y="11150"/>
                </a:cubicBezTo>
                <a:cubicBezTo>
                  <a:pt x="2547108" y="-159264"/>
                  <a:pt x="3387852" y="504472"/>
                  <a:pt x="3722287" y="1280560"/>
                </a:cubicBezTo>
                <a:cubicBezTo>
                  <a:pt x="3832038" y="2179293"/>
                  <a:pt x="3198811" y="2919863"/>
                  <a:pt x="2394619" y="3303815"/>
                </a:cubicBezTo>
                <a:cubicBezTo>
                  <a:pt x="1625125" y="3671093"/>
                  <a:pt x="382115" y="3077793"/>
                  <a:pt x="173131" y="2386496"/>
                </a:cubicBezTo>
                <a:cubicBezTo>
                  <a:pt x="32386" y="2357328"/>
                  <a:pt x="-65540" y="2332568"/>
                  <a:pt x="-171927" y="2306250"/>
                </a:cubicBezTo>
                <a:cubicBezTo>
                  <a:pt x="-278314" y="2279932"/>
                  <a:pt x="-420647" y="2243512"/>
                  <a:pt x="-561036" y="2215759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4854"/>
                      <a:gd name="adj2" fmla="val 1584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Navedi zadaće UN-a.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put&#10;&#10;Opis je automatski generiran">
            <a:extLst>
              <a:ext uri="{FF2B5EF4-FFF2-40B4-BE49-F238E27FC236}">
                <a16:creationId xmlns:a16="http://schemas.microsoft.com/office/drawing/2014/main" xmlns="" id="{907D6331-2AC6-4BB0-ACD6-C70555A5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05" y="3523268"/>
            <a:ext cx="2077369" cy="2938807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1533427" y="1284110"/>
            <a:ext cx="4562573" cy="2938807"/>
          </a:xfrm>
          <a:custGeom>
            <a:avLst/>
            <a:gdLst>
              <a:gd name="connsiteX0" fmla="*/ 9353 w 4562573"/>
              <a:gd name="connsiteY0" fmla="*/ 2730475 h 2938807"/>
              <a:gd name="connsiteX1" fmla="*/ 300740 w 4562573"/>
              <a:gd name="connsiteY1" fmla="*/ 2198618 h 2938807"/>
              <a:gd name="connsiteX2" fmla="*/ 1625786 w 4562573"/>
              <a:gd name="connsiteY2" fmla="*/ 61966 h 2938807"/>
              <a:gd name="connsiteX3" fmla="*/ 3988156 w 4562573"/>
              <a:gd name="connsiteY3" fmla="*/ 494501 h 2938807"/>
              <a:gd name="connsiteX4" fmla="*/ 3204558 w 4562573"/>
              <a:gd name="connsiteY4" fmla="*/ 2813090 h 2938807"/>
              <a:gd name="connsiteX5" fmla="*/ 869056 w 4562573"/>
              <a:gd name="connsiteY5" fmla="*/ 2623403 h 2938807"/>
              <a:gd name="connsiteX6" fmla="*/ 422010 w 4562573"/>
              <a:gd name="connsiteY6" fmla="*/ 2679080 h 2938807"/>
              <a:gd name="connsiteX7" fmla="*/ 9353 w 4562573"/>
              <a:gd name="connsiteY7" fmla="*/ 2730475 h 293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2573" h="2938807" fill="none" extrusionOk="0">
                <a:moveTo>
                  <a:pt x="9353" y="2730475"/>
                </a:moveTo>
                <a:cubicBezTo>
                  <a:pt x="134874" y="2542202"/>
                  <a:pt x="242938" y="2363338"/>
                  <a:pt x="300740" y="2198618"/>
                </a:cubicBezTo>
                <a:cubicBezTo>
                  <a:pt x="-579820" y="1294831"/>
                  <a:pt x="372498" y="343610"/>
                  <a:pt x="1625786" y="61966"/>
                </a:cubicBezTo>
                <a:cubicBezTo>
                  <a:pt x="2326340" y="-114901"/>
                  <a:pt x="3412261" y="78512"/>
                  <a:pt x="3988156" y="494501"/>
                </a:cubicBezTo>
                <a:cubicBezTo>
                  <a:pt x="5124545" y="1147751"/>
                  <a:pt x="4623145" y="2346324"/>
                  <a:pt x="3204558" y="2813090"/>
                </a:cubicBezTo>
                <a:cubicBezTo>
                  <a:pt x="2460022" y="3098006"/>
                  <a:pt x="1436333" y="2805297"/>
                  <a:pt x="869056" y="2623403"/>
                </a:cubicBezTo>
                <a:cubicBezTo>
                  <a:pt x="736594" y="2618174"/>
                  <a:pt x="636599" y="2671396"/>
                  <a:pt x="422010" y="2679080"/>
                </a:cubicBezTo>
                <a:cubicBezTo>
                  <a:pt x="207421" y="2686764"/>
                  <a:pt x="120833" y="2710172"/>
                  <a:pt x="9353" y="2730475"/>
                </a:cubicBezTo>
                <a:close/>
              </a:path>
              <a:path w="4562573" h="2938807" stroke="0" extrusionOk="0">
                <a:moveTo>
                  <a:pt x="9353" y="2730475"/>
                </a:moveTo>
                <a:cubicBezTo>
                  <a:pt x="91289" y="2518961"/>
                  <a:pt x="177102" y="2465428"/>
                  <a:pt x="300740" y="2198618"/>
                </a:cubicBezTo>
                <a:cubicBezTo>
                  <a:pt x="-482943" y="1314606"/>
                  <a:pt x="172598" y="288320"/>
                  <a:pt x="1625786" y="61966"/>
                </a:cubicBezTo>
                <a:cubicBezTo>
                  <a:pt x="2516357" y="70731"/>
                  <a:pt x="3386358" y="-45875"/>
                  <a:pt x="3988156" y="494501"/>
                </a:cubicBezTo>
                <a:cubicBezTo>
                  <a:pt x="4707633" y="1240664"/>
                  <a:pt x="4656291" y="2614753"/>
                  <a:pt x="3204558" y="2813090"/>
                </a:cubicBezTo>
                <a:cubicBezTo>
                  <a:pt x="2422148" y="3204200"/>
                  <a:pt x="1431445" y="2998140"/>
                  <a:pt x="869056" y="2623403"/>
                </a:cubicBezTo>
                <a:cubicBezTo>
                  <a:pt x="726078" y="2635382"/>
                  <a:pt x="544702" y="2684577"/>
                  <a:pt x="456399" y="2674798"/>
                </a:cubicBezTo>
                <a:cubicBezTo>
                  <a:pt x="368096" y="2665018"/>
                  <a:pt x="223735" y="2704006"/>
                  <a:pt x="9353" y="273047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9795"/>
                      <a:gd name="adj2" fmla="val 4291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se razvijalo potrošačko društvo u Hrvatskoj? Navedi nekoli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 primjera.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1CD37FD2-A784-4C14-8B29-6427CC15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701" y="2370501"/>
            <a:ext cx="5645594" cy="370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8646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put&#10;&#10;Opis je automatski generiran">
            <a:extLst>
              <a:ext uri="{FF2B5EF4-FFF2-40B4-BE49-F238E27FC236}">
                <a16:creationId xmlns:a16="http://schemas.microsoft.com/office/drawing/2014/main" xmlns="" id="{907D6331-2AC6-4BB0-ACD6-C70555A5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" y="3610174"/>
            <a:ext cx="2077369" cy="2938807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820132" y="1206631"/>
            <a:ext cx="5275869" cy="3101127"/>
          </a:xfrm>
          <a:custGeom>
            <a:avLst/>
            <a:gdLst>
              <a:gd name="connsiteX0" fmla="*/ 397167 w 5275869"/>
              <a:gd name="connsiteY0" fmla="*/ 3044593 h 3101127"/>
              <a:gd name="connsiteX1" fmla="*/ 547959 w 5275869"/>
              <a:gd name="connsiteY1" fmla="*/ 2496657 h 3101127"/>
              <a:gd name="connsiteX2" fmla="*/ 1804569 w 5275869"/>
              <a:gd name="connsiteY2" fmla="*/ 79408 h 3101127"/>
              <a:gd name="connsiteX3" fmla="*/ 4344895 w 5275869"/>
              <a:gd name="connsiteY3" fmla="*/ 368381 h 3101127"/>
              <a:gd name="connsiteX4" fmla="*/ 3800813 w 5275869"/>
              <a:gd name="connsiteY4" fmla="*/ 2942335 h 3101127"/>
              <a:gd name="connsiteX5" fmla="*/ 1303096 w 5275869"/>
              <a:gd name="connsiteY5" fmla="*/ 2887961 h 3101127"/>
              <a:gd name="connsiteX6" fmla="*/ 832013 w 5275869"/>
              <a:gd name="connsiteY6" fmla="*/ 2969410 h 3101127"/>
              <a:gd name="connsiteX7" fmla="*/ 397167 w 5275869"/>
              <a:gd name="connsiteY7" fmla="*/ 3044593 h 310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75869" h="3101127" fill="none" extrusionOk="0">
                <a:moveTo>
                  <a:pt x="397167" y="3044593"/>
                </a:moveTo>
                <a:cubicBezTo>
                  <a:pt x="442636" y="2811413"/>
                  <a:pt x="507995" y="2747900"/>
                  <a:pt x="547959" y="2496657"/>
                </a:cubicBezTo>
                <a:cubicBezTo>
                  <a:pt x="-758134" y="1543132"/>
                  <a:pt x="337244" y="433034"/>
                  <a:pt x="1804569" y="79408"/>
                </a:cubicBezTo>
                <a:cubicBezTo>
                  <a:pt x="2552233" y="-102221"/>
                  <a:pt x="3685900" y="57060"/>
                  <a:pt x="4344895" y="368381"/>
                </a:cubicBezTo>
                <a:cubicBezTo>
                  <a:pt x="5832846" y="1059089"/>
                  <a:pt x="5520000" y="2306445"/>
                  <a:pt x="3800813" y="2942335"/>
                </a:cubicBezTo>
                <a:cubicBezTo>
                  <a:pt x="3049665" y="3272226"/>
                  <a:pt x="2049566" y="3122992"/>
                  <a:pt x="1303096" y="2887961"/>
                </a:cubicBezTo>
                <a:cubicBezTo>
                  <a:pt x="1079597" y="2937391"/>
                  <a:pt x="1002783" y="2956966"/>
                  <a:pt x="832013" y="2969410"/>
                </a:cubicBezTo>
                <a:cubicBezTo>
                  <a:pt x="661243" y="2981854"/>
                  <a:pt x="534678" y="3031338"/>
                  <a:pt x="397167" y="3044593"/>
                </a:cubicBezTo>
                <a:close/>
              </a:path>
              <a:path w="5275869" h="3101127" stroke="0" extrusionOk="0">
                <a:moveTo>
                  <a:pt x="397167" y="3044593"/>
                </a:moveTo>
                <a:cubicBezTo>
                  <a:pt x="444838" y="2866043"/>
                  <a:pt x="453948" y="2744616"/>
                  <a:pt x="547959" y="2496657"/>
                </a:cubicBezTo>
                <a:cubicBezTo>
                  <a:pt x="-752691" y="1430415"/>
                  <a:pt x="56857" y="391814"/>
                  <a:pt x="1804569" y="79408"/>
                </a:cubicBezTo>
                <a:cubicBezTo>
                  <a:pt x="2701087" y="4658"/>
                  <a:pt x="3633509" y="-61072"/>
                  <a:pt x="4344895" y="368381"/>
                </a:cubicBezTo>
                <a:cubicBezTo>
                  <a:pt x="5622496" y="1092101"/>
                  <a:pt x="5530065" y="2573169"/>
                  <a:pt x="3800813" y="2942335"/>
                </a:cubicBezTo>
                <a:cubicBezTo>
                  <a:pt x="2998689" y="3295432"/>
                  <a:pt x="1898981" y="3214050"/>
                  <a:pt x="1303096" y="2887961"/>
                </a:cubicBezTo>
                <a:cubicBezTo>
                  <a:pt x="1100958" y="2930017"/>
                  <a:pt x="982270" y="2948023"/>
                  <a:pt x="868250" y="2963144"/>
                </a:cubicBezTo>
                <a:cubicBezTo>
                  <a:pt x="754230" y="2978265"/>
                  <a:pt x="506108" y="3022688"/>
                  <a:pt x="397167" y="304459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2472"/>
                      <a:gd name="adj2" fmla="val 4817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Obrazloži s kojim se  gospodarskim problemima Jugoslavija susretala 80-tih godina XX. 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toljeća.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7669296-C195-4C8F-9E20-2ACDEE95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814" y="1282045"/>
            <a:ext cx="3793833" cy="263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018872AF-690D-4F0F-92DD-03958D39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188" y="3974253"/>
            <a:ext cx="4643503" cy="3027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438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2A15A9-FC79-401D-A285-10DE5168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5683" y="1974012"/>
            <a:ext cx="4547474" cy="38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4997968-3AFB-4853-8C8B-3FE610312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3" y="3071624"/>
            <a:ext cx="2488676" cy="352067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2582946" y="1649561"/>
            <a:ext cx="3777006" cy="3365369"/>
          </a:xfrm>
          <a:custGeom>
            <a:avLst/>
            <a:gdLst>
              <a:gd name="connsiteX0" fmla="*/ -561036 w 3777006"/>
              <a:gd name="connsiteY0" fmla="*/ 2215759 h 3365369"/>
              <a:gd name="connsiteX1" fmla="*/ -268187 w 3777006"/>
              <a:gd name="connsiteY1" fmla="*/ 1980164 h 3365369"/>
              <a:gd name="connsiteX2" fmla="*/ 2136 w 3777006"/>
              <a:gd name="connsiteY2" fmla="*/ 1762691 h 3365369"/>
              <a:gd name="connsiteX3" fmla="*/ 1671452 w 3777006"/>
              <a:gd name="connsiteY3" fmla="*/ 11150 h 3365369"/>
              <a:gd name="connsiteX4" fmla="*/ 3722287 w 3777006"/>
              <a:gd name="connsiteY4" fmla="*/ 1280560 h 3365369"/>
              <a:gd name="connsiteX5" fmla="*/ 2394619 w 3777006"/>
              <a:gd name="connsiteY5" fmla="*/ 3303815 h 3365369"/>
              <a:gd name="connsiteX6" fmla="*/ 173131 w 3777006"/>
              <a:gd name="connsiteY6" fmla="*/ 2386496 h 3365369"/>
              <a:gd name="connsiteX7" fmla="*/ -186611 w 3777006"/>
              <a:gd name="connsiteY7" fmla="*/ 2302835 h 3365369"/>
              <a:gd name="connsiteX8" fmla="*/ -561036 w 3777006"/>
              <a:gd name="connsiteY8" fmla="*/ 2215759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7006" h="3365369" fill="none" extrusionOk="0">
                <a:moveTo>
                  <a:pt x="-561036" y="2215759"/>
                </a:moveTo>
                <a:cubicBezTo>
                  <a:pt x="-440108" y="2139575"/>
                  <a:pt x="-390953" y="2063822"/>
                  <a:pt x="-268187" y="1980164"/>
                </a:cubicBezTo>
                <a:cubicBezTo>
                  <a:pt x="-145421" y="1896506"/>
                  <a:pt x="-110540" y="1843734"/>
                  <a:pt x="2136" y="1762691"/>
                </a:cubicBezTo>
                <a:cubicBezTo>
                  <a:pt x="96839" y="1005883"/>
                  <a:pt x="737037" y="70004"/>
                  <a:pt x="1671452" y="11150"/>
                </a:cubicBezTo>
                <a:cubicBezTo>
                  <a:pt x="2618972" y="-114593"/>
                  <a:pt x="3510040" y="491857"/>
                  <a:pt x="3722287" y="1280560"/>
                </a:cubicBezTo>
                <a:cubicBezTo>
                  <a:pt x="3891304" y="2043414"/>
                  <a:pt x="3243170" y="2866112"/>
                  <a:pt x="2394619" y="3303815"/>
                </a:cubicBezTo>
                <a:cubicBezTo>
                  <a:pt x="1413589" y="3549993"/>
                  <a:pt x="457502" y="3231467"/>
                  <a:pt x="173131" y="2386496"/>
                </a:cubicBezTo>
                <a:cubicBezTo>
                  <a:pt x="93097" y="2370096"/>
                  <a:pt x="-59005" y="2333212"/>
                  <a:pt x="-186611" y="2302835"/>
                </a:cubicBezTo>
                <a:cubicBezTo>
                  <a:pt x="-314217" y="2272458"/>
                  <a:pt x="-429664" y="2247380"/>
                  <a:pt x="-561036" y="2215759"/>
                </a:cubicBezTo>
                <a:close/>
              </a:path>
              <a:path w="3777006" h="3365369" stroke="0" extrusionOk="0">
                <a:moveTo>
                  <a:pt x="-561036" y="2215759"/>
                </a:moveTo>
                <a:cubicBezTo>
                  <a:pt x="-510423" y="2158125"/>
                  <a:pt x="-386283" y="2083889"/>
                  <a:pt x="-296345" y="2002817"/>
                </a:cubicBezTo>
                <a:cubicBezTo>
                  <a:pt x="-206407" y="1921745"/>
                  <a:pt x="-71145" y="1845538"/>
                  <a:pt x="2136" y="1762691"/>
                </a:cubicBezTo>
                <a:cubicBezTo>
                  <a:pt x="-70347" y="745420"/>
                  <a:pt x="576268" y="301275"/>
                  <a:pt x="1671452" y="11150"/>
                </a:cubicBezTo>
                <a:cubicBezTo>
                  <a:pt x="2547108" y="-159264"/>
                  <a:pt x="3387852" y="504472"/>
                  <a:pt x="3722287" y="1280560"/>
                </a:cubicBezTo>
                <a:cubicBezTo>
                  <a:pt x="3832038" y="2179293"/>
                  <a:pt x="3198811" y="2919863"/>
                  <a:pt x="2394619" y="3303815"/>
                </a:cubicBezTo>
                <a:cubicBezTo>
                  <a:pt x="1625125" y="3671093"/>
                  <a:pt x="382115" y="3077793"/>
                  <a:pt x="173131" y="2386496"/>
                </a:cubicBezTo>
                <a:cubicBezTo>
                  <a:pt x="32386" y="2357328"/>
                  <a:pt x="-65540" y="2332568"/>
                  <a:pt x="-171927" y="2306250"/>
                </a:cubicBezTo>
                <a:cubicBezTo>
                  <a:pt x="-278314" y="2279932"/>
                  <a:pt x="-420647" y="2243512"/>
                  <a:pt x="-561036" y="2215759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4854"/>
                      <a:gd name="adj2" fmla="val 1584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Kada se obilježava Dan Ujedinjenih naroda i zašto?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78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4997968-3AFB-4853-8C8B-3FE61031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7326"/>
            <a:ext cx="2488676" cy="352067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828802" y="1187648"/>
            <a:ext cx="3777006" cy="3365369"/>
          </a:xfrm>
          <a:custGeom>
            <a:avLst/>
            <a:gdLst>
              <a:gd name="connsiteX0" fmla="*/ -136841 w 3777006"/>
              <a:gd name="connsiteY0" fmla="*/ 2753074 h 3365369"/>
              <a:gd name="connsiteX1" fmla="*/ 110243 w 3777006"/>
              <a:gd name="connsiteY1" fmla="*/ 2249188 h 3365369"/>
              <a:gd name="connsiteX2" fmla="*/ 1224470 w 3777006"/>
              <a:gd name="connsiteY2" fmla="*/ 107450 h 3365369"/>
              <a:gd name="connsiteX3" fmla="*/ 3509400 w 3777006"/>
              <a:gd name="connsiteY3" fmla="*/ 819210 h 3365369"/>
              <a:gd name="connsiteX4" fmla="*/ 2840603 w 3777006"/>
              <a:gd name="connsiteY4" fmla="*/ 3135872 h 3365369"/>
              <a:gd name="connsiteX5" fmla="*/ 477902 w 3777006"/>
              <a:gd name="connsiteY5" fmla="*/ 2801485 h 3365369"/>
              <a:gd name="connsiteX6" fmla="*/ -136841 w 3777006"/>
              <a:gd name="connsiteY6" fmla="*/ 2753074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7006" h="3365369" fill="none" extrusionOk="0">
                <a:moveTo>
                  <a:pt x="-136841" y="2753074"/>
                </a:moveTo>
                <a:cubicBezTo>
                  <a:pt x="-97679" y="2610135"/>
                  <a:pt x="17393" y="2501069"/>
                  <a:pt x="110243" y="2249188"/>
                </a:cubicBezTo>
                <a:cubicBezTo>
                  <a:pt x="-198337" y="1432479"/>
                  <a:pt x="257712" y="329007"/>
                  <a:pt x="1224470" y="107450"/>
                </a:cubicBezTo>
                <a:cubicBezTo>
                  <a:pt x="2055587" y="-210626"/>
                  <a:pt x="3153634" y="104257"/>
                  <a:pt x="3509400" y="819210"/>
                </a:cubicBezTo>
                <a:cubicBezTo>
                  <a:pt x="4014682" y="1593547"/>
                  <a:pt x="3723486" y="2826602"/>
                  <a:pt x="2840603" y="3135872"/>
                </a:cubicBezTo>
                <a:cubicBezTo>
                  <a:pt x="1926919" y="3547960"/>
                  <a:pt x="1106124" y="3344992"/>
                  <a:pt x="477902" y="2801485"/>
                </a:cubicBezTo>
                <a:cubicBezTo>
                  <a:pt x="318925" y="2814670"/>
                  <a:pt x="1371" y="2788894"/>
                  <a:pt x="-136841" y="2753074"/>
                </a:cubicBezTo>
                <a:close/>
              </a:path>
              <a:path w="3777006" h="3365369" stroke="0" extrusionOk="0">
                <a:moveTo>
                  <a:pt x="-136841" y="2753074"/>
                </a:moveTo>
                <a:cubicBezTo>
                  <a:pt x="-20776" y="2508207"/>
                  <a:pt x="43343" y="2422314"/>
                  <a:pt x="110243" y="2249188"/>
                </a:cubicBezTo>
                <a:cubicBezTo>
                  <a:pt x="-374912" y="1226129"/>
                  <a:pt x="225801" y="398493"/>
                  <a:pt x="1224470" y="107450"/>
                </a:cubicBezTo>
                <a:cubicBezTo>
                  <a:pt x="2088336" y="-137989"/>
                  <a:pt x="3036612" y="81570"/>
                  <a:pt x="3509400" y="819210"/>
                </a:cubicBezTo>
                <a:cubicBezTo>
                  <a:pt x="3889480" y="1623650"/>
                  <a:pt x="3766630" y="2760938"/>
                  <a:pt x="2840603" y="3135872"/>
                </a:cubicBezTo>
                <a:cubicBezTo>
                  <a:pt x="2058062" y="3648927"/>
                  <a:pt x="905315" y="3463211"/>
                  <a:pt x="477902" y="2801485"/>
                </a:cubicBezTo>
                <a:cubicBezTo>
                  <a:pt x="295608" y="2804515"/>
                  <a:pt x="100583" y="2798185"/>
                  <a:pt x="-136841" y="2753074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3623"/>
                      <a:gd name="adj2" fmla="val 318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Koja su najvažnija tijela UN-a?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xmlns="" id="{633E8893-7ECC-43AE-89E8-9A630C31A0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86517439"/>
              </p:ext>
            </p:extLst>
          </p:nvPr>
        </p:nvGraphicFramePr>
        <p:xfrm>
          <a:off x="4188643" y="2735257"/>
          <a:ext cx="8003357" cy="336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18879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vojna uniforma&#10;&#10;Opis je automatski generiran">
            <a:extLst>
              <a:ext uri="{FF2B5EF4-FFF2-40B4-BE49-F238E27FC236}">
                <a16:creationId xmlns:a16="http://schemas.microsoft.com/office/drawing/2014/main" xmlns="" id="{55307E93-3653-4A28-B489-FE0C156CC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160" y="4048235"/>
            <a:ext cx="1842478" cy="2606511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3855563" y="1640135"/>
            <a:ext cx="5323003" cy="3365369"/>
          </a:xfrm>
          <a:custGeom>
            <a:avLst/>
            <a:gdLst>
              <a:gd name="connsiteX0" fmla="*/ 5453417 w 5323003"/>
              <a:gd name="connsiteY0" fmla="*/ 2998174 h 3365369"/>
              <a:gd name="connsiteX1" fmla="*/ 4933133 w 5323003"/>
              <a:gd name="connsiteY1" fmla="*/ 2961250 h 3365369"/>
              <a:gd name="connsiteX2" fmla="*/ 4452871 w 5323003"/>
              <a:gd name="connsiteY2" fmla="*/ 2927167 h 3365369"/>
              <a:gd name="connsiteX3" fmla="*/ 1738463 w 5323003"/>
              <a:gd name="connsiteY3" fmla="*/ 3260934 h 3365369"/>
              <a:gd name="connsiteX4" fmla="*/ 549121 w 5323003"/>
              <a:gd name="connsiteY4" fmla="*/ 659048 h 3365369"/>
              <a:gd name="connsiteX5" fmla="*/ 3301195 w 5323003"/>
              <a:gd name="connsiteY5" fmla="*/ 49326 h 3365369"/>
              <a:gd name="connsiteX6" fmla="*/ 5059805 w 5323003"/>
              <a:gd name="connsiteY6" fmla="*/ 2412285 h 3365369"/>
              <a:gd name="connsiteX7" fmla="*/ 5252675 w 5323003"/>
              <a:gd name="connsiteY7" fmla="*/ 2699371 h 3365369"/>
              <a:gd name="connsiteX8" fmla="*/ 5453417 w 5323003"/>
              <a:gd name="connsiteY8" fmla="*/ 2998174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3003" h="3365369" fill="none" extrusionOk="0">
                <a:moveTo>
                  <a:pt x="5453417" y="2998174"/>
                </a:moveTo>
                <a:cubicBezTo>
                  <a:pt x="5340825" y="2995830"/>
                  <a:pt x="5144182" y="2959208"/>
                  <a:pt x="4933133" y="2961250"/>
                </a:cubicBezTo>
                <a:cubicBezTo>
                  <a:pt x="4722084" y="2963292"/>
                  <a:pt x="4683530" y="2947945"/>
                  <a:pt x="4452871" y="2927167"/>
                </a:cubicBezTo>
                <a:cubicBezTo>
                  <a:pt x="3806137" y="3429587"/>
                  <a:pt x="2703705" y="3452050"/>
                  <a:pt x="1738463" y="3260934"/>
                </a:cubicBezTo>
                <a:cubicBezTo>
                  <a:pt x="84257" y="2585996"/>
                  <a:pt x="-449863" y="1765678"/>
                  <a:pt x="549121" y="659048"/>
                </a:cubicBezTo>
                <a:cubicBezTo>
                  <a:pt x="1152960" y="63428"/>
                  <a:pt x="2154666" y="-282436"/>
                  <a:pt x="3301195" y="49326"/>
                </a:cubicBezTo>
                <a:cubicBezTo>
                  <a:pt x="4734989" y="363845"/>
                  <a:pt x="5576466" y="1648520"/>
                  <a:pt x="5059805" y="2412285"/>
                </a:cubicBezTo>
                <a:cubicBezTo>
                  <a:pt x="5115728" y="2508643"/>
                  <a:pt x="5192015" y="2593943"/>
                  <a:pt x="5252675" y="2699371"/>
                </a:cubicBezTo>
                <a:cubicBezTo>
                  <a:pt x="5313336" y="2804799"/>
                  <a:pt x="5408627" y="2941396"/>
                  <a:pt x="5453417" y="2998174"/>
                </a:cubicBezTo>
                <a:close/>
              </a:path>
              <a:path w="5323003" h="3365369" stroke="0" extrusionOk="0">
                <a:moveTo>
                  <a:pt x="5453417" y="2998174"/>
                </a:moveTo>
                <a:cubicBezTo>
                  <a:pt x="5336518" y="2984558"/>
                  <a:pt x="5203227" y="2957801"/>
                  <a:pt x="4983160" y="2964801"/>
                </a:cubicBezTo>
                <a:cubicBezTo>
                  <a:pt x="4763093" y="2971801"/>
                  <a:pt x="4631271" y="2914586"/>
                  <a:pt x="4452871" y="2927167"/>
                </a:cubicBezTo>
                <a:cubicBezTo>
                  <a:pt x="3693097" y="3220707"/>
                  <a:pt x="2614587" y="3576773"/>
                  <a:pt x="1738463" y="3260934"/>
                </a:cubicBezTo>
                <a:cubicBezTo>
                  <a:pt x="-68624" y="2734801"/>
                  <a:pt x="-858147" y="1696928"/>
                  <a:pt x="549121" y="659048"/>
                </a:cubicBezTo>
                <a:cubicBezTo>
                  <a:pt x="965584" y="154022"/>
                  <a:pt x="2194662" y="-173266"/>
                  <a:pt x="3301195" y="49326"/>
                </a:cubicBezTo>
                <a:cubicBezTo>
                  <a:pt x="5084546" y="476705"/>
                  <a:pt x="5526621" y="1363057"/>
                  <a:pt x="5059805" y="2412285"/>
                </a:cubicBezTo>
                <a:cubicBezTo>
                  <a:pt x="5137793" y="2545166"/>
                  <a:pt x="5172407" y="2597364"/>
                  <a:pt x="5244803" y="2687653"/>
                </a:cubicBezTo>
                <a:cubicBezTo>
                  <a:pt x="5317199" y="2777942"/>
                  <a:pt x="5390385" y="2877779"/>
                  <a:pt x="5453417" y="2998174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2450"/>
                      <a:gd name="adj2" fmla="val 390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Kome su tijekom 1950-tih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>
              <a:lnSpc>
                <a:spcPct val="115000"/>
              </a:lnSpc>
            </a:pPr>
            <a:r>
              <a:rPr lang="hr-HR" sz="3200" b="1" i="0" dirty="0" smtClean="0">
                <a:solidFill>
                  <a:schemeClr val="tx1"/>
                </a:solidFill>
                <a:effectLst/>
              </a:rPr>
              <a:t>i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1960-tih u SAD-u uskraćivana građanska prava?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010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vojna uniforma&#10;&#10;Opis je automatski generiran">
            <a:extLst>
              <a:ext uri="{FF2B5EF4-FFF2-40B4-BE49-F238E27FC236}">
                <a16:creationId xmlns:a16="http://schemas.microsoft.com/office/drawing/2014/main" xmlns="" id="{55307E93-3653-4A28-B489-FE0C156CC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522" y="4048235"/>
            <a:ext cx="1842478" cy="2606511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7230359" y="1280411"/>
            <a:ext cx="4579017" cy="2922181"/>
          </a:xfrm>
          <a:custGeom>
            <a:avLst/>
            <a:gdLst>
              <a:gd name="connsiteX0" fmla="*/ 3739088 w 4579017"/>
              <a:gd name="connsiteY0" fmla="*/ 3027555 h 2922181"/>
              <a:gd name="connsiteX1" fmla="*/ 3390800 w 4579017"/>
              <a:gd name="connsiteY1" fmla="*/ 2930795 h 2922181"/>
              <a:gd name="connsiteX2" fmla="*/ 3056171 w 4579017"/>
              <a:gd name="connsiteY2" fmla="*/ 2837830 h 2922181"/>
              <a:gd name="connsiteX3" fmla="*/ 759751 w 4579017"/>
              <a:gd name="connsiteY3" fmla="*/ 2548168 h 2922181"/>
              <a:gd name="connsiteX4" fmla="*/ 1158317 w 4579017"/>
              <a:gd name="connsiteY4" fmla="*/ 190790 h 2922181"/>
              <a:gd name="connsiteX5" fmla="*/ 3431047 w 4579017"/>
              <a:gd name="connsiteY5" fmla="*/ 194566 h 2922181"/>
              <a:gd name="connsiteX6" fmla="*/ 3808495 w 4579017"/>
              <a:gd name="connsiteY6" fmla="*/ 2554302 h 2922181"/>
              <a:gd name="connsiteX7" fmla="*/ 3739088 w 4579017"/>
              <a:gd name="connsiteY7" fmla="*/ 3027555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3739088" y="3027555"/>
                </a:moveTo>
                <a:cubicBezTo>
                  <a:pt x="3580972" y="2970195"/>
                  <a:pt x="3514310" y="2958916"/>
                  <a:pt x="3390800" y="2930795"/>
                </a:cubicBezTo>
                <a:cubicBezTo>
                  <a:pt x="3267290" y="2902674"/>
                  <a:pt x="3158685" y="2873361"/>
                  <a:pt x="3056171" y="2837830"/>
                </a:cubicBezTo>
                <a:cubicBezTo>
                  <a:pt x="2362954" y="3002621"/>
                  <a:pt x="1250880" y="2791188"/>
                  <a:pt x="759751" y="2548168"/>
                </a:cubicBezTo>
                <a:cubicBezTo>
                  <a:pt x="-437235" y="2106592"/>
                  <a:pt x="-359887" y="693188"/>
                  <a:pt x="1158317" y="190790"/>
                </a:cubicBezTo>
                <a:cubicBezTo>
                  <a:pt x="1893817" y="-119723"/>
                  <a:pt x="2733213" y="-31918"/>
                  <a:pt x="3431047" y="194566"/>
                </a:cubicBezTo>
                <a:cubicBezTo>
                  <a:pt x="4680528" y="726356"/>
                  <a:pt x="4726440" y="1807840"/>
                  <a:pt x="3808495" y="2554302"/>
                </a:cubicBezTo>
                <a:cubicBezTo>
                  <a:pt x="3776154" y="2717017"/>
                  <a:pt x="3762717" y="2809666"/>
                  <a:pt x="3739088" y="3027555"/>
                </a:cubicBezTo>
                <a:close/>
              </a:path>
              <a:path w="4579017" h="2922181" stroke="0" extrusionOk="0">
                <a:moveTo>
                  <a:pt x="3739088" y="3027555"/>
                </a:moveTo>
                <a:cubicBezTo>
                  <a:pt x="3635777" y="2995009"/>
                  <a:pt x="3570178" y="2973938"/>
                  <a:pt x="3418117" y="2938384"/>
                </a:cubicBezTo>
                <a:cubicBezTo>
                  <a:pt x="3266056" y="2902830"/>
                  <a:pt x="3144945" y="2856551"/>
                  <a:pt x="3056171" y="2837830"/>
                </a:cubicBezTo>
                <a:cubicBezTo>
                  <a:pt x="2239791" y="2882379"/>
                  <a:pt x="1351467" y="2962919"/>
                  <a:pt x="759751" y="2548168"/>
                </a:cubicBezTo>
                <a:cubicBezTo>
                  <a:pt x="-482917" y="1797614"/>
                  <a:pt x="-392154" y="767346"/>
                  <a:pt x="1158317" y="190790"/>
                </a:cubicBezTo>
                <a:cubicBezTo>
                  <a:pt x="1701295" y="-46304"/>
                  <a:pt x="2635568" y="-135717"/>
                  <a:pt x="3431047" y="194566"/>
                </a:cubicBezTo>
                <a:cubicBezTo>
                  <a:pt x="4891666" y="816189"/>
                  <a:pt x="4885367" y="1861233"/>
                  <a:pt x="3808495" y="2554302"/>
                </a:cubicBezTo>
                <a:cubicBezTo>
                  <a:pt x="3804662" y="2709422"/>
                  <a:pt x="3736902" y="2900456"/>
                  <a:pt x="3739088" y="3027555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1657"/>
                      <a:gd name="adj2" fmla="val 536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Prepoznaješ li osobu na fotografiji? Što znaš o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njoj?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F801B65-73E2-4D07-9383-D384C61C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95" y="1280411"/>
            <a:ext cx="6819453" cy="537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700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vojna uniforma&#10;&#10;Opis je automatski generiran">
            <a:extLst>
              <a:ext uri="{FF2B5EF4-FFF2-40B4-BE49-F238E27FC236}">
                <a16:creationId xmlns:a16="http://schemas.microsoft.com/office/drawing/2014/main" xmlns="" id="{55307E93-3653-4A28-B489-FE0C156CC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166" y="4202592"/>
            <a:ext cx="1879210" cy="265847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7230359" y="1280411"/>
            <a:ext cx="4579017" cy="2922181"/>
          </a:xfrm>
          <a:custGeom>
            <a:avLst/>
            <a:gdLst>
              <a:gd name="connsiteX0" fmla="*/ 3739088 w 4579017"/>
              <a:gd name="connsiteY0" fmla="*/ 3027555 h 2922181"/>
              <a:gd name="connsiteX1" fmla="*/ 3390800 w 4579017"/>
              <a:gd name="connsiteY1" fmla="*/ 2930795 h 2922181"/>
              <a:gd name="connsiteX2" fmla="*/ 3056171 w 4579017"/>
              <a:gd name="connsiteY2" fmla="*/ 2837830 h 2922181"/>
              <a:gd name="connsiteX3" fmla="*/ 759751 w 4579017"/>
              <a:gd name="connsiteY3" fmla="*/ 2548168 h 2922181"/>
              <a:gd name="connsiteX4" fmla="*/ 1158317 w 4579017"/>
              <a:gd name="connsiteY4" fmla="*/ 190790 h 2922181"/>
              <a:gd name="connsiteX5" fmla="*/ 3431047 w 4579017"/>
              <a:gd name="connsiteY5" fmla="*/ 194566 h 2922181"/>
              <a:gd name="connsiteX6" fmla="*/ 3808495 w 4579017"/>
              <a:gd name="connsiteY6" fmla="*/ 2554302 h 2922181"/>
              <a:gd name="connsiteX7" fmla="*/ 3739088 w 4579017"/>
              <a:gd name="connsiteY7" fmla="*/ 3027555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9017" h="2922181" fill="none" extrusionOk="0">
                <a:moveTo>
                  <a:pt x="3739088" y="3027555"/>
                </a:moveTo>
                <a:cubicBezTo>
                  <a:pt x="3580972" y="2970195"/>
                  <a:pt x="3514310" y="2958916"/>
                  <a:pt x="3390800" y="2930795"/>
                </a:cubicBezTo>
                <a:cubicBezTo>
                  <a:pt x="3267290" y="2902674"/>
                  <a:pt x="3158685" y="2873361"/>
                  <a:pt x="3056171" y="2837830"/>
                </a:cubicBezTo>
                <a:cubicBezTo>
                  <a:pt x="2362954" y="3002621"/>
                  <a:pt x="1250880" y="2791188"/>
                  <a:pt x="759751" y="2548168"/>
                </a:cubicBezTo>
                <a:cubicBezTo>
                  <a:pt x="-437235" y="2106592"/>
                  <a:pt x="-359887" y="693188"/>
                  <a:pt x="1158317" y="190790"/>
                </a:cubicBezTo>
                <a:cubicBezTo>
                  <a:pt x="1893817" y="-119723"/>
                  <a:pt x="2733213" y="-31918"/>
                  <a:pt x="3431047" y="194566"/>
                </a:cubicBezTo>
                <a:cubicBezTo>
                  <a:pt x="4680528" y="726356"/>
                  <a:pt x="4726440" y="1807840"/>
                  <a:pt x="3808495" y="2554302"/>
                </a:cubicBezTo>
                <a:cubicBezTo>
                  <a:pt x="3776154" y="2717017"/>
                  <a:pt x="3762717" y="2809666"/>
                  <a:pt x="3739088" y="3027555"/>
                </a:cubicBezTo>
                <a:close/>
              </a:path>
              <a:path w="4579017" h="2922181" stroke="0" extrusionOk="0">
                <a:moveTo>
                  <a:pt x="3739088" y="3027555"/>
                </a:moveTo>
                <a:cubicBezTo>
                  <a:pt x="3635777" y="2995009"/>
                  <a:pt x="3570178" y="2973938"/>
                  <a:pt x="3418117" y="2938384"/>
                </a:cubicBezTo>
                <a:cubicBezTo>
                  <a:pt x="3266056" y="2902830"/>
                  <a:pt x="3144945" y="2856551"/>
                  <a:pt x="3056171" y="2837830"/>
                </a:cubicBezTo>
                <a:cubicBezTo>
                  <a:pt x="2239791" y="2882379"/>
                  <a:pt x="1351467" y="2962919"/>
                  <a:pt x="759751" y="2548168"/>
                </a:cubicBezTo>
                <a:cubicBezTo>
                  <a:pt x="-482917" y="1797614"/>
                  <a:pt x="-392154" y="767346"/>
                  <a:pt x="1158317" y="190790"/>
                </a:cubicBezTo>
                <a:cubicBezTo>
                  <a:pt x="1701295" y="-46304"/>
                  <a:pt x="2635568" y="-135717"/>
                  <a:pt x="3431047" y="194566"/>
                </a:cubicBezTo>
                <a:cubicBezTo>
                  <a:pt x="4891666" y="816189"/>
                  <a:pt x="4885367" y="1861233"/>
                  <a:pt x="3808495" y="2554302"/>
                </a:cubicBezTo>
                <a:cubicBezTo>
                  <a:pt x="3804662" y="2709422"/>
                  <a:pt x="3736902" y="2900456"/>
                  <a:pt x="3739088" y="3027555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1657"/>
                      <a:gd name="adj2" fmla="val 536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Prepoznaješ li osobu na fotografiji? Što znaš o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njoj?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081CF4F-D716-4401-9F64-4DC3F0A6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158" y="1548402"/>
            <a:ext cx="6585577" cy="479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790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206701F5-11D2-4232-934B-A786C300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875" y="3089635"/>
            <a:ext cx="2423874" cy="3429000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A5F0E5BA-BBFB-447A-96A0-369CAEF7371E}"/>
              </a:ext>
            </a:extLst>
          </p:cNvPr>
          <p:cNvSpPr/>
          <p:nvPr/>
        </p:nvSpPr>
        <p:spPr>
          <a:xfrm>
            <a:off x="3572759" y="1393532"/>
            <a:ext cx="4579017" cy="2922181"/>
          </a:xfrm>
          <a:custGeom>
            <a:avLst/>
            <a:gdLst>
              <a:gd name="connsiteX0" fmla="*/ 5190819 w 4579017"/>
              <a:gd name="connsiteY0" fmla="*/ 2527920 h 2922181"/>
              <a:gd name="connsiteX1" fmla="*/ 4581332 w 4579017"/>
              <a:gd name="connsiteY1" fmla="*/ 2471121 h 2922181"/>
              <a:gd name="connsiteX2" fmla="*/ 4018729 w 4579017"/>
              <a:gd name="connsiteY2" fmla="*/ 2418692 h 2922181"/>
              <a:gd name="connsiteX3" fmla="*/ 1641347 w 4579017"/>
              <a:gd name="connsiteY3" fmla="*/ 2862408 h 2922181"/>
              <a:gd name="connsiteX4" fmla="*/ 318585 w 4579017"/>
              <a:gd name="connsiteY4" fmla="*/ 717601 h 2922181"/>
              <a:gd name="connsiteX5" fmla="*/ 2715129 w 4579017"/>
              <a:gd name="connsiteY5" fmla="*/ 25468 h 2922181"/>
              <a:gd name="connsiteX6" fmla="*/ 4454930 w 4579017"/>
              <a:gd name="connsiteY6" fmla="*/ 1935573 h 2922181"/>
              <a:gd name="connsiteX7" fmla="*/ 4815516 w 4579017"/>
              <a:gd name="connsiteY7" fmla="*/ 2225823 h 2922181"/>
              <a:gd name="connsiteX8" fmla="*/ 5190819 w 4579017"/>
              <a:gd name="connsiteY8" fmla="*/ 2527920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017" h="2922181" fill="none" extrusionOk="0">
                <a:moveTo>
                  <a:pt x="5190819" y="2527920"/>
                </a:moveTo>
                <a:cubicBezTo>
                  <a:pt x="4914955" y="2491511"/>
                  <a:pt x="4704602" y="2495070"/>
                  <a:pt x="4581332" y="2471121"/>
                </a:cubicBezTo>
                <a:cubicBezTo>
                  <a:pt x="4458062" y="2447172"/>
                  <a:pt x="4268237" y="2444478"/>
                  <a:pt x="4018729" y="2418692"/>
                </a:cubicBezTo>
                <a:cubicBezTo>
                  <a:pt x="3487591" y="2901909"/>
                  <a:pt x="2669463" y="2887233"/>
                  <a:pt x="1641347" y="2862408"/>
                </a:cubicBezTo>
                <a:cubicBezTo>
                  <a:pt x="229728" y="2396223"/>
                  <a:pt x="-351980" y="1737491"/>
                  <a:pt x="318585" y="717601"/>
                </a:cubicBezTo>
                <a:cubicBezTo>
                  <a:pt x="711307" y="30355"/>
                  <a:pt x="1738054" y="-131354"/>
                  <a:pt x="2715129" y="25468"/>
                </a:cubicBezTo>
                <a:cubicBezTo>
                  <a:pt x="4018615" y="209919"/>
                  <a:pt x="4801421" y="1191579"/>
                  <a:pt x="4454930" y="1935573"/>
                </a:cubicBezTo>
                <a:cubicBezTo>
                  <a:pt x="4607463" y="2082137"/>
                  <a:pt x="4641171" y="2091226"/>
                  <a:pt x="4815516" y="2225823"/>
                </a:cubicBezTo>
                <a:cubicBezTo>
                  <a:pt x="4989861" y="2360420"/>
                  <a:pt x="5027510" y="2416456"/>
                  <a:pt x="5190819" y="2527920"/>
                </a:cubicBezTo>
                <a:close/>
              </a:path>
              <a:path w="4579017" h="2922181" stroke="0" extrusionOk="0">
                <a:moveTo>
                  <a:pt x="5190819" y="2527920"/>
                </a:moveTo>
                <a:cubicBezTo>
                  <a:pt x="5016161" y="2501249"/>
                  <a:pt x="4906189" y="2523662"/>
                  <a:pt x="4639937" y="2476583"/>
                </a:cubicBezTo>
                <a:cubicBezTo>
                  <a:pt x="4373685" y="2429503"/>
                  <a:pt x="4240088" y="2458607"/>
                  <a:pt x="4018729" y="2418692"/>
                </a:cubicBezTo>
                <a:cubicBezTo>
                  <a:pt x="3400614" y="2691495"/>
                  <a:pt x="2402945" y="3196036"/>
                  <a:pt x="1641347" y="2862408"/>
                </a:cubicBezTo>
                <a:cubicBezTo>
                  <a:pt x="127119" y="2504351"/>
                  <a:pt x="-479198" y="1553868"/>
                  <a:pt x="318585" y="717601"/>
                </a:cubicBezTo>
                <a:cubicBezTo>
                  <a:pt x="695065" y="200947"/>
                  <a:pt x="1708523" y="-135088"/>
                  <a:pt x="2715129" y="25468"/>
                </a:cubicBezTo>
                <a:cubicBezTo>
                  <a:pt x="4105692" y="214510"/>
                  <a:pt x="4689228" y="1021700"/>
                  <a:pt x="4454930" y="1935573"/>
                </a:cubicBezTo>
                <a:cubicBezTo>
                  <a:pt x="4534524" y="2007249"/>
                  <a:pt x="4633898" y="2085737"/>
                  <a:pt x="4800798" y="2213976"/>
                </a:cubicBezTo>
                <a:cubicBezTo>
                  <a:pt x="4967698" y="2342215"/>
                  <a:pt x="5050895" y="2404953"/>
                  <a:pt x="5190819" y="252792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63361"/>
                      <a:gd name="adj2" fmla="val 365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Što je dekolonizacija?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24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206701F5-11D2-4232-934B-A786C300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76" y="2178949"/>
            <a:ext cx="3307504" cy="4679051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A5F0E5BA-BBFB-447A-96A0-369CAEF7371E}"/>
              </a:ext>
            </a:extLst>
          </p:cNvPr>
          <p:cNvSpPr/>
          <p:nvPr/>
        </p:nvSpPr>
        <p:spPr>
          <a:xfrm>
            <a:off x="3572759" y="1393532"/>
            <a:ext cx="4579017" cy="2922181"/>
          </a:xfrm>
          <a:custGeom>
            <a:avLst/>
            <a:gdLst>
              <a:gd name="connsiteX0" fmla="*/ 5190819 w 4579017"/>
              <a:gd name="connsiteY0" fmla="*/ 2527920 h 2922181"/>
              <a:gd name="connsiteX1" fmla="*/ 4581332 w 4579017"/>
              <a:gd name="connsiteY1" fmla="*/ 2471121 h 2922181"/>
              <a:gd name="connsiteX2" fmla="*/ 4018729 w 4579017"/>
              <a:gd name="connsiteY2" fmla="*/ 2418692 h 2922181"/>
              <a:gd name="connsiteX3" fmla="*/ 1641347 w 4579017"/>
              <a:gd name="connsiteY3" fmla="*/ 2862408 h 2922181"/>
              <a:gd name="connsiteX4" fmla="*/ 318585 w 4579017"/>
              <a:gd name="connsiteY4" fmla="*/ 717601 h 2922181"/>
              <a:gd name="connsiteX5" fmla="*/ 2715129 w 4579017"/>
              <a:gd name="connsiteY5" fmla="*/ 25468 h 2922181"/>
              <a:gd name="connsiteX6" fmla="*/ 4454930 w 4579017"/>
              <a:gd name="connsiteY6" fmla="*/ 1935573 h 2922181"/>
              <a:gd name="connsiteX7" fmla="*/ 4815516 w 4579017"/>
              <a:gd name="connsiteY7" fmla="*/ 2225823 h 2922181"/>
              <a:gd name="connsiteX8" fmla="*/ 5190819 w 4579017"/>
              <a:gd name="connsiteY8" fmla="*/ 2527920 h 29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017" h="2922181" fill="none" extrusionOk="0">
                <a:moveTo>
                  <a:pt x="5190819" y="2527920"/>
                </a:moveTo>
                <a:cubicBezTo>
                  <a:pt x="4914955" y="2491511"/>
                  <a:pt x="4704602" y="2495070"/>
                  <a:pt x="4581332" y="2471121"/>
                </a:cubicBezTo>
                <a:cubicBezTo>
                  <a:pt x="4458062" y="2447172"/>
                  <a:pt x="4268237" y="2444478"/>
                  <a:pt x="4018729" y="2418692"/>
                </a:cubicBezTo>
                <a:cubicBezTo>
                  <a:pt x="3487591" y="2901909"/>
                  <a:pt x="2669463" y="2887233"/>
                  <a:pt x="1641347" y="2862408"/>
                </a:cubicBezTo>
                <a:cubicBezTo>
                  <a:pt x="229728" y="2396223"/>
                  <a:pt x="-351980" y="1737491"/>
                  <a:pt x="318585" y="717601"/>
                </a:cubicBezTo>
                <a:cubicBezTo>
                  <a:pt x="711307" y="30355"/>
                  <a:pt x="1738054" y="-131354"/>
                  <a:pt x="2715129" y="25468"/>
                </a:cubicBezTo>
                <a:cubicBezTo>
                  <a:pt x="4018615" y="209919"/>
                  <a:pt x="4801421" y="1191579"/>
                  <a:pt x="4454930" y="1935573"/>
                </a:cubicBezTo>
                <a:cubicBezTo>
                  <a:pt x="4607463" y="2082137"/>
                  <a:pt x="4641171" y="2091226"/>
                  <a:pt x="4815516" y="2225823"/>
                </a:cubicBezTo>
                <a:cubicBezTo>
                  <a:pt x="4989861" y="2360420"/>
                  <a:pt x="5027510" y="2416456"/>
                  <a:pt x="5190819" y="2527920"/>
                </a:cubicBezTo>
                <a:close/>
              </a:path>
              <a:path w="4579017" h="2922181" stroke="0" extrusionOk="0">
                <a:moveTo>
                  <a:pt x="5190819" y="2527920"/>
                </a:moveTo>
                <a:cubicBezTo>
                  <a:pt x="5016161" y="2501249"/>
                  <a:pt x="4906189" y="2523662"/>
                  <a:pt x="4639937" y="2476583"/>
                </a:cubicBezTo>
                <a:cubicBezTo>
                  <a:pt x="4373685" y="2429503"/>
                  <a:pt x="4240088" y="2458607"/>
                  <a:pt x="4018729" y="2418692"/>
                </a:cubicBezTo>
                <a:cubicBezTo>
                  <a:pt x="3400614" y="2691495"/>
                  <a:pt x="2402945" y="3196036"/>
                  <a:pt x="1641347" y="2862408"/>
                </a:cubicBezTo>
                <a:cubicBezTo>
                  <a:pt x="127119" y="2504351"/>
                  <a:pt x="-479198" y="1553868"/>
                  <a:pt x="318585" y="717601"/>
                </a:cubicBezTo>
                <a:cubicBezTo>
                  <a:pt x="695065" y="200947"/>
                  <a:pt x="1708523" y="-135088"/>
                  <a:pt x="2715129" y="25468"/>
                </a:cubicBezTo>
                <a:cubicBezTo>
                  <a:pt x="4105692" y="214510"/>
                  <a:pt x="4689228" y="1021700"/>
                  <a:pt x="4454930" y="1935573"/>
                </a:cubicBezTo>
                <a:cubicBezTo>
                  <a:pt x="4534524" y="2007249"/>
                  <a:pt x="4633898" y="2085737"/>
                  <a:pt x="4800798" y="2213976"/>
                </a:cubicBezTo>
                <a:cubicBezTo>
                  <a:pt x="4967698" y="2342215"/>
                  <a:pt x="5050895" y="2404953"/>
                  <a:pt x="5190819" y="252792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63361"/>
                      <a:gd name="adj2" fmla="val 365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i="0" dirty="0">
                <a:solidFill>
                  <a:schemeClr val="tx1"/>
                </a:solidFill>
                <a:effectLst/>
              </a:rPr>
              <a:t>Što često prati stjecanje </a:t>
            </a:r>
            <a:r>
              <a:rPr lang="hr-HR" sz="3200" b="1" i="0" dirty="0" err="1">
                <a:solidFill>
                  <a:schemeClr val="tx1"/>
                </a:solidFill>
                <a:effectLst/>
              </a:rPr>
              <a:t>neoviosnosti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475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332</Words>
  <Application>Microsoft Office PowerPoint</Application>
  <PresentationFormat>Custom</PresentationFormat>
  <Paragraphs>52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Elephant</vt:lpstr>
      <vt:lpstr>Calibri</vt:lpstr>
      <vt:lpstr>Times New Roman</vt:lpstr>
      <vt:lpstr>Calibri Light</vt:lpstr>
      <vt:lpstr>Office Theme</vt:lpstr>
      <vt:lpstr>Ponavljanje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36</cp:revision>
  <dcterms:created xsi:type="dcterms:W3CDTF">2021-01-04T08:54:24Z</dcterms:created>
  <dcterms:modified xsi:type="dcterms:W3CDTF">2021-07-01T10:12:48Z</dcterms:modified>
</cp:coreProperties>
</file>